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</p:sldIdLst>
  <p:sldSz cy="6858000" cx="12192000"/>
  <p:notesSz cx="6858000" cy="9144000"/>
  <p:embeddedFontLst>
    <p:embeddedFont>
      <p:font typeface="Roboto Black"/>
      <p:bold r:id="rId107"/>
      <p:boldItalic r:id="rId108"/>
    </p:embeddedFont>
    <p:embeddedFont>
      <p:font typeface="Roboto"/>
      <p:regular r:id="rId109"/>
      <p:bold r:id="rId110"/>
      <p:italic r:id="rId111"/>
      <p:boldItalic r:id="rId112"/>
    </p:embeddedFont>
    <p:embeddedFont>
      <p:font typeface="Montserrat"/>
      <p:regular r:id="rId113"/>
      <p:bold r:id="rId114"/>
      <p:italic r:id="rId115"/>
      <p:boldItalic r:id="rId1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17" roundtripDataSignature="AMtx7mi5a/g5X9056UJYxoD/P90Uvx1b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font" Target="fonts/RobotoBlack-bold.fntdata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font" Target="fonts/Roboto-regular.fntdata"/><Relationship Id="rId108" Type="http://schemas.openxmlformats.org/officeDocument/2006/relationships/font" Target="fonts/RobotoBlack-boldItalic.fntdata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7" Type="http://customschemas.google.com/relationships/presentationmetadata" Target="metadata"/><Relationship Id="rId116" Type="http://schemas.openxmlformats.org/officeDocument/2006/relationships/font" Target="fonts/Montserrat-boldItalic.fntdata"/><Relationship Id="rId115" Type="http://schemas.openxmlformats.org/officeDocument/2006/relationships/font" Target="fonts/Montserrat-italic.fntdata"/><Relationship Id="rId15" Type="http://schemas.openxmlformats.org/officeDocument/2006/relationships/slide" Target="slides/slide11.xml"/><Relationship Id="rId110" Type="http://schemas.openxmlformats.org/officeDocument/2006/relationships/font" Target="fonts/Roboto-bold.fntdata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14" Type="http://schemas.openxmlformats.org/officeDocument/2006/relationships/font" Target="fonts/Montserrat-bold.fntdata"/><Relationship Id="rId18" Type="http://schemas.openxmlformats.org/officeDocument/2006/relationships/slide" Target="slides/slide14.xml"/><Relationship Id="rId113" Type="http://schemas.openxmlformats.org/officeDocument/2006/relationships/font" Target="fonts/Montserrat-regular.fntdata"/><Relationship Id="rId112" Type="http://schemas.openxmlformats.org/officeDocument/2006/relationships/font" Target="fonts/Roboto-boldItalic.fntdata"/><Relationship Id="rId111" Type="http://schemas.openxmlformats.org/officeDocument/2006/relationships/font" Target="fonts/Roboto-italic.fntdata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FBE2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4.2999999999999998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9-DE45-A6A2-0AF7DE1066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169F3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D9-DE45-A6A2-0AF7DE1066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D9-DE45-A6A2-0AF7DE106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040584"/>
        <c:axId val="357040976"/>
      </c:barChart>
      <c:catAx>
        <c:axId val="357040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7040976"/>
        <c:crosses val="autoZero"/>
        <c:auto val="1"/>
        <c:lblAlgn val="ctr"/>
        <c:lblOffset val="100"/>
        <c:noMultiLvlLbl val="0"/>
      </c:catAx>
      <c:valAx>
        <c:axId val="3570409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704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3"/>
          <p:cNvSpPr/>
          <p:nvPr>
            <p:ph idx="2" type="pic"/>
          </p:nvPr>
        </p:nvSpPr>
        <p:spPr>
          <a:xfrm>
            <a:off x="7181850" y="0"/>
            <a:ext cx="4591050" cy="6496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4"/>
          <p:cNvSpPr/>
          <p:nvPr>
            <p:ph idx="2" type="pic"/>
          </p:nvPr>
        </p:nvSpPr>
        <p:spPr>
          <a:xfrm>
            <a:off x="8356600" y="2184400"/>
            <a:ext cx="2755900" cy="19177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114"/>
          <p:cNvSpPr/>
          <p:nvPr>
            <p:ph idx="3" type="pic"/>
          </p:nvPr>
        </p:nvSpPr>
        <p:spPr>
          <a:xfrm>
            <a:off x="8356600" y="4572000"/>
            <a:ext cx="2755900" cy="191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5"/>
          <p:cNvSpPr/>
          <p:nvPr>
            <p:ph idx="2" type="pic"/>
          </p:nvPr>
        </p:nvSpPr>
        <p:spPr>
          <a:xfrm>
            <a:off x="0" y="1752600"/>
            <a:ext cx="6096000" cy="45085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15"/>
          <p:cNvSpPr/>
          <p:nvPr>
            <p:ph idx="3" type="pic"/>
          </p:nvPr>
        </p:nvSpPr>
        <p:spPr>
          <a:xfrm>
            <a:off x="6552482" y="4000500"/>
            <a:ext cx="2452536" cy="15875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115"/>
          <p:cNvSpPr/>
          <p:nvPr>
            <p:ph idx="4" type="pic"/>
          </p:nvPr>
        </p:nvSpPr>
        <p:spPr>
          <a:xfrm>
            <a:off x="9283700" y="4000500"/>
            <a:ext cx="2451818" cy="1587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6"/>
          <p:cNvSpPr/>
          <p:nvPr>
            <p:ph idx="2" type="pic"/>
          </p:nvPr>
        </p:nvSpPr>
        <p:spPr>
          <a:xfrm>
            <a:off x="8051800" y="0"/>
            <a:ext cx="4140200" cy="23114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16"/>
          <p:cNvSpPr/>
          <p:nvPr>
            <p:ph idx="3" type="pic"/>
          </p:nvPr>
        </p:nvSpPr>
        <p:spPr>
          <a:xfrm>
            <a:off x="241300" y="2679700"/>
            <a:ext cx="2997200" cy="18034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16"/>
          <p:cNvSpPr/>
          <p:nvPr>
            <p:ph idx="4" type="pic"/>
          </p:nvPr>
        </p:nvSpPr>
        <p:spPr>
          <a:xfrm>
            <a:off x="241300" y="4768850"/>
            <a:ext cx="2997200" cy="180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7"/>
          <p:cNvSpPr/>
          <p:nvPr>
            <p:ph idx="2" type="pic"/>
          </p:nvPr>
        </p:nvSpPr>
        <p:spPr>
          <a:xfrm>
            <a:off x="0" y="0"/>
            <a:ext cx="5965371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8"/>
          <p:cNvSpPr/>
          <p:nvPr>
            <p:ph idx="2" type="pic"/>
          </p:nvPr>
        </p:nvSpPr>
        <p:spPr>
          <a:xfrm>
            <a:off x="0" y="0"/>
            <a:ext cx="12192000" cy="451394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9"/>
          <p:cNvSpPr/>
          <p:nvPr>
            <p:ph idx="2" type="pic"/>
          </p:nvPr>
        </p:nvSpPr>
        <p:spPr>
          <a:xfrm>
            <a:off x="0" y="0"/>
            <a:ext cx="7315200" cy="400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0"/>
          <p:cNvSpPr/>
          <p:nvPr>
            <p:ph idx="2" type="pic"/>
          </p:nvPr>
        </p:nvSpPr>
        <p:spPr>
          <a:xfrm>
            <a:off x="5695950" y="0"/>
            <a:ext cx="2857500" cy="38481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120"/>
          <p:cNvSpPr/>
          <p:nvPr>
            <p:ph idx="3" type="pic"/>
          </p:nvPr>
        </p:nvSpPr>
        <p:spPr>
          <a:xfrm>
            <a:off x="8667750" y="3028950"/>
            <a:ext cx="3524250" cy="382905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20"/>
          <p:cNvSpPr/>
          <p:nvPr>
            <p:ph idx="4" type="pic"/>
          </p:nvPr>
        </p:nvSpPr>
        <p:spPr>
          <a:xfrm>
            <a:off x="5695950" y="3943350"/>
            <a:ext cx="2857500" cy="29146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1"/>
          <p:cNvSpPr/>
          <p:nvPr>
            <p:ph idx="2" type="pic"/>
          </p:nvPr>
        </p:nvSpPr>
        <p:spPr>
          <a:xfrm>
            <a:off x="6838950" y="0"/>
            <a:ext cx="5086350" cy="6591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2"/>
          <p:cNvSpPr/>
          <p:nvPr>
            <p:ph idx="2" type="pic"/>
          </p:nvPr>
        </p:nvSpPr>
        <p:spPr>
          <a:xfrm>
            <a:off x="209550" y="1162050"/>
            <a:ext cx="7048500" cy="2990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5"/>
          <p:cNvSpPr/>
          <p:nvPr>
            <p:ph idx="2" type="pic"/>
          </p:nvPr>
        </p:nvSpPr>
        <p:spPr>
          <a:xfrm>
            <a:off x="0" y="0"/>
            <a:ext cx="12192000" cy="4133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3"/>
          <p:cNvSpPr/>
          <p:nvPr>
            <p:ph idx="2" type="pic"/>
          </p:nvPr>
        </p:nvSpPr>
        <p:spPr>
          <a:xfrm>
            <a:off x="7372350" y="0"/>
            <a:ext cx="48196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23"/>
          <p:cNvSpPr/>
          <p:nvPr>
            <p:ph idx="3" type="pic"/>
          </p:nvPr>
        </p:nvSpPr>
        <p:spPr>
          <a:xfrm>
            <a:off x="5124450" y="3429000"/>
            <a:ext cx="4495800" cy="28956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23"/>
          <p:cNvSpPr/>
          <p:nvPr>
            <p:ph idx="4" type="pic"/>
          </p:nvPr>
        </p:nvSpPr>
        <p:spPr>
          <a:xfrm>
            <a:off x="438150" y="3429000"/>
            <a:ext cx="4495800" cy="2895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4"/>
          <p:cNvSpPr/>
          <p:nvPr>
            <p:ph idx="2" type="pic"/>
          </p:nvPr>
        </p:nvSpPr>
        <p:spPr>
          <a:xfrm>
            <a:off x="0" y="2819400"/>
            <a:ext cx="4064000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24"/>
          <p:cNvSpPr/>
          <p:nvPr>
            <p:ph idx="3" type="pic"/>
          </p:nvPr>
        </p:nvSpPr>
        <p:spPr>
          <a:xfrm>
            <a:off x="4064000" y="2819400"/>
            <a:ext cx="4064000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24"/>
          <p:cNvSpPr/>
          <p:nvPr>
            <p:ph idx="4" type="pic"/>
          </p:nvPr>
        </p:nvSpPr>
        <p:spPr>
          <a:xfrm>
            <a:off x="8128000" y="2819400"/>
            <a:ext cx="4064000" cy="2952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5"/>
          <p:cNvSpPr/>
          <p:nvPr>
            <p:ph idx="2" type="pic"/>
          </p:nvPr>
        </p:nvSpPr>
        <p:spPr>
          <a:xfrm>
            <a:off x="0" y="0"/>
            <a:ext cx="12192000" cy="43624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6"/>
          <p:cNvSpPr/>
          <p:nvPr>
            <p:ph idx="2" type="pic"/>
          </p:nvPr>
        </p:nvSpPr>
        <p:spPr>
          <a:xfrm>
            <a:off x="314325" y="2092207"/>
            <a:ext cx="375285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6"/>
          <p:cNvSpPr/>
          <p:nvPr>
            <p:ph idx="3" type="pic"/>
          </p:nvPr>
        </p:nvSpPr>
        <p:spPr>
          <a:xfrm>
            <a:off x="4219575" y="2092207"/>
            <a:ext cx="375285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26"/>
          <p:cNvSpPr/>
          <p:nvPr>
            <p:ph idx="4" type="pic"/>
          </p:nvPr>
        </p:nvSpPr>
        <p:spPr>
          <a:xfrm>
            <a:off x="8124825" y="2092207"/>
            <a:ext cx="375285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7"/>
          <p:cNvSpPr/>
          <p:nvPr>
            <p:ph idx="2" type="pic"/>
          </p:nvPr>
        </p:nvSpPr>
        <p:spPr>
          <a:xfrm>
            <a:off x="6019800" y="0"/>
            <a:ext cx="61722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8"/>
          <p:cNvSpPr/>
          <p:nvPr>
            <p:ph idx="2" type="pic"/>
          </p:nvPr>
        </p:nvSpPr>
        <p:spPr>
          <a:xfrm>
            <a:off x="0" y="0"/>
            <a:ext cx="3886200" cy="47815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9"/>
          <p:cNvSpPr/>
          <p:nvPr>
            <p:ph idx="2" type="pic"/>
          </p:nvPr>
        </p:nvSpPr>
        <p:spPr>
          <a:xfrm>
            <a:off x="0" y="0"/>
            <a:ext cx="12192000" cy="40767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29"/>
          <p:cNvSpPr/>
          <p:nvPr>
            <p:ph idx="3" type="pic"/>
          </p:nvPr>
        </p:nvSpPr>
        <p:spPr>
          <a:xfrm>
            <a:off x="8991600" y="4076700"/>
            <a:ext cx="3200400" cy="2781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0"/>
          <p:cNvSpPr/>
          <p:nvPr>
            <p:ph idx="2" type="pic"/>
          </p:nvPr>
        </p:nvSpPr>
        <p:spPr>
          <a:xfrm>
            <a:off x="400050" y="3505200"/>
            <a:ext cx="3659216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30"/>
          <p:cNvSpPr/>
          <p:nvPr>
            <p:ph idx="3" type="pic"/>
          </p:nvPr>
        </p:nvSpPr>
        <p:spPr>
          <a:xfrm>
            <a:off x="4266392" y="3505200"/>
            <a:ext cx="3659216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30"/>
          <p:cNvSpPr/>
          <p:nvPr>
            <p:ph idx="4" type="pic"/>
          </p:nvPr>
        </p:nvSpPr>
        <p:spPr>
          <a:xfrm>
            <a:off x="8132734" y="3505200"/>
            <a:ext cx="3659216" cy="2952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1"/>
          <p:cNvSpPr/>
          <p:nvPr>
            <p:ph idx="2" type="pic"/>
          </p:nvPr>
        </p:nvSpPr>
        <p:spPr>
          <a:xfrm>
            <a:off x="6115050" y="5905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31"/>
          <p:cNvSpPr/>
          <p:nvPr>
            <p:ph idx="3" type="pic"/>
          </p:nvPr>
        </p:nvSpPr>
        <p:spPr>
          <a:xfrm>
            <a:off x="7988300" y="5905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31"/>
          <p:cNvSpPr/>
          <p:nvPr>
            <p:ph idx="4" type="pic"/>
          </p:nvPr>
        </p:nvSpPr>
        <p:spPr>
          <a:xfrm>
            <a:off x="9861550" y="5905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31"/>
          <p:cNvSpPr/>
          <p:nvPr>
            <p:ph idx="5" type="pic"/>
          </p:nvPr>
        </p:nvSpPr>
        <p:spPr>
          <a:xfrm>
            <a:off x="6115050" y="25082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31"/>
          <p:cNvSpPr/>
          <p:nvPr>
            <p:ph idx="6" type="pic"/>
          </p:nvPr>
        </p:nvSpPr>
        <p:spPr>
          <a:xfrm>
            <a:off x="7988300" y="25082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31"/>
          <p:cNvSpPr/>
          <p:nvPr>
            <p:ph idx="7" type="pic"/>
          </p:nvPr>
        </p:nvSpPr>
        <p:spPr>
          <a:xfrm>
            <a:off x="9861550" y="25082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31"/>
          <p:cNvSpPr/>
          <p:nvPr>
            <p:ph idx="8" type="pic"/>
          </p:nvPr>
        </p:nvSpPr>
        <p:spPr>
          <a:xfrm>
            <a:off x="6115050" y="44259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31"/>
          <p:cNvSpPr/>
          <p:nvPr>
            <p:ph idx="9" type="pic"/>
          </p:nvPr>
        </p:nvSpPr>
        <p:spPr>
          <a:xfrm>
            <a:off x="7988300" y="44259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31"/>
          <p:cNvSpPr/>
          <p:nvPr>
            <p:ph idx="13" type="pic"/>
          </p:nvPr>
        </p:nvSpPr>
        <p:spPr>
          <a:xfrm>
            <a:off x="9861550" y="4425950"/>
            <a:ext cx="1778000" cy="184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2"/>
          <p:cNvSpPr/>
          <p:nvPr>
            <p:ph idx="2" type="pic"/>
          </p:nvPr>
        </p:nvSpPr>
        <p:spPr>
          <a:xfrm>
            <a:off x="5972175" y="1428751"/>
            <a:ext cx="5467350" cy="2383233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32"/>
          <p:cNvSpPr/>
          <p:nvPr>
            <p:ph idx="3" type="pic"/>
          </p:nvPr>
        </p:nvSpPr>
        <p:spPr>
          <a:xfrm>
            <a:off x="5972175" y="3922713"/>
            <a:ext cx="5467350" cy="2382837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32"/>
          <p:cNvSpPr/>
          <p:nvPr>
            <p:ph idx="4" type="pic"/>
          </p:nvPr>
        </p:nvSpPr>
        <p:spPr>
          <a:xfrm>
            <a:off x="3362325" y="1428750"/>
            <a:ext cx="2476500" cy="1943101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32"/>
          <p:cNvSpPr/>
          <p:nvPr>
            <p:ph idx="5" type="pic"/>
          </p:nvPr>
        </p:nvSpPr>
        <p:spPr>
          <a:xfrm>
            <a:off x="752475" y="1428750"/>
            <a:ext cx="2476500" cy="1943101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32"/>
          <p:cNvSpPr/>
          <p:nvPr>
            <p:ph idx="6" type="pic"/>
          </p:nvPr>
        </p:nvSpPr>
        <p:spPr>
          <a:xfrm>
            <a:off x="752475" y="3477616"/>
            <a:ext cx="5086350" cy="28279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6"/>
          <p:cNvSpPr/>
          <p:nvPr>
            <p:ph idx="2" type="pic"/>
          </p:nvPr>
        </p:nvSpPr>
        <p:spPr>
          <a:xfrm>
            <a:off x="203201" y="185057"/>
            <a:ext cx="5834743" cy="64878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4"/>
          <p:cNvSpPr/>
          <p:nvPr>
            <p:ph idx="2" type="pic"/>
          </p:nvPr>
        </p:nvSpPr>
        <p:spPr>
          <a:xfrm>
            <a:off x="607219" y="1520527"/>
            <a:ext cx="1865315" cy="402487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3" name="Google Shape;103;p134"/>
          <p:cNvSpPr/>
          <p:nvPr>
            <p:ph idx="3" type="pic"/>
          </p:nvPr>
        </p:nvSpPr>
        <p:spPr>
          <a:xfrm>
            <a:off x="2817218" y="2110269"/>
            <a:ext cx="1601141" cy="345485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5"/>
          <p:cNvSpPr/>
          <p:nvPr>
            <p:ph idx="2" type="pic"/>
          </p:nvPr>
        </p:nvSpPr>
        <p:spPr>
          <a:xfrm>
            <a:off x="839460" y="2204107"/>
            <a:ext cx="4176506" cy="2322512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6" name="Google Shape;106;p135"/>
          <p:cNvSpPr/>
          <p:nvPr>
            <p:ph idx="3" type="pic"/>
          </p:nvPr>
        </p:nvSpPr>
        <p:spPr>
          <a:xfrm>
            <a:off x="4314001" y="3341261"/>
            <a:ext cx="2894149" cy="161370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7"/>
          <p:cNvSpPr/>
          <p:nvPr>
            <p:ph idx="2" type="pic"/>
          </p:nvPr>
        </p:nvSpPr>
        <p:spPr>
          <a:xfrm>
            <a:off x="6153150" y="0"/>
            <a:ext cx="60388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8"/>
          <p:cNvSpPr/>
          <p:nvPr>
            <p:ph idx="2" type="pic"/>
          </p:nvPr>
        </p:nvSpPr>
        <p:spPr>
          <a:xfrm>
            <a:off x="704850" y="0"/>
            <a:ext cx="5162550" cy="5353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9"/>
          <p:cNvSpPr/>
          <p:nvPr>
            <p:ph idx="2" type="pic"/>
          </p:nvPr>
        </p:nvSpPr>
        <p:spPr>
          <a:xfrm>
            <a:off x="7323304" y="402046"/>
            <a:ext cx="4438650" cy="415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0"/>
          <p:cNvSpPr/>
          <p:nvPr>
            <p:ph idx="2" type="pic"/>
          </p:nvPr>
        </p:nvSpPr>
        <p:spPr>
          <a:xfrm>
            <a:off x="0" y="0"/>
            <a:ext cx="40957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1"/>
          <p:cNvSpPr/>
          <p:nvPr>
            <p:ph idx="2" type="pic"/>
          </p:nvPr>
        </p:nvSpPr>
        <p:spPr>
          <a:xfrm>
            <a:off x="5715000" y="400050"/>
            <a:ext cx="6038850" cy="41719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2"/>
          <p:cNvSpPr/>
          <p:nvPr>
            <p:ph idx="2" type="pic"/>
          </p:nvPr>
        </p:nvSpPr>
        <p:spPr>
          <a:xfrm>
            <a:off x="381000" y="438150"/>
            <a:ext cx="5638800" cy="53911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0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Relationship Id="rId4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Relationship Id="rId4" Type="http://schemas.openxmlformats.org/officeDocument/2006/relationships/image" Target="../media/image2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26.jpg"/><Relationship Id="rId6" Type="http://schemas.openxmlformats.org/officeDocument/2006/relationships/image" Target="../media/image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jpg"/><Relationship Id="rId4" Type="http://schemas.openxmlformats.org/officeDocument/2006/relationships/image" Target="../media/image43.jpg"/><Relationship Id="rId5" Type="http://schemas.openxmlformats.org/officeDocument/2006/relationships/image" Target="../media/image39.jpg"/><Relationship Id="rId6" Type="http://schemas.openxmlformats.org/officeDocument/2006/relationships/image" Target="../media/image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jpg"/><Relationship Id="rId4" Type="http://schemas.openxmlformats.org/officeDocument/2006/relationships/image" Target="../media/image38.jpg"/><Relationship Id="rId5" Type="http://schemas.openxmlformats.org/officeDocument/2006/relationships/image" Target="../media/image4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jpg"/><Relationship Id="rId4" Type="http://schemas.openxmlformats.org/officeDocument/2006/relationships/image" Target="../media/image46.jpg"/><Relationship Id="rId5" Type="http://schemas.openxmlformats.org/officeDocument/2006/relationships/image" Target="../media/image4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jpg"/><Relationship Id="rId4" Type="http://schemas.openxmlformats.org/officeDocument/2006/relationships/image" Target="../media/image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jpg"/><Relationship Id="rId4" Type="http://schemas.openxmlformats.org/officeDocument/2006/relationships/image" Target="../media/image75.jpg"/><Relationship Id="rId5" Type="http://schemas.openxmlformats.org/officeDocument/2006/relationships/image" Target="../media/image51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9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Relationship Id="rId5" Type="http://schemas.openxmlformats.org/officeDocument/2006/relationships/image" Target="../media/image61.jpg"/><Relationship Id="rId6" Type="http://schemas.openxmlformats.org/officeDocument/2006/relationships/image" Target="../media/image54.jpg"/><Relationship Id="rId7" Type="http://schemas.openxmlformats.org/officeDocument/2006/relationships/image" Target="../media/image63.jpg"/><Relationship Id="rId8" Type="http://schemas.openxmlformats.org/officeDocument/2006/relationships/image" Target="../media/image84.jpg"/><Relationship Id="rId11" Type="http://schemas.openxmlformats.org/officeDocument/2006/relationships/image" Target="../media/image56.jpg"/><Relationship Id="rId10" Type="http://schemas.openxmlformats.org/officeDocument/2006/relationships/image" Target="../media/image5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5.jpg"/><Relationship Id="rId7" Type="http://schemas.openxmlformats.org/officeDocument/2006/relationships/image" Target="../media/image71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5.xml"/><Relationship Id="rId3" Type="http://schemas.openxmlformats.org/officeDocument/2006/relationships/chart" Target="../charts/chart1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2.png"/><Relationship Id="rId4" Type="http://schemas.openxmlformats.org/officeDocument/2006/relationships/image" Target="../media/image76.png"/><Relationship Id="rId5" Type="http://schemas.openxmlformats.org/officeDocument/2006/relationships/image" Target="../media/image68.jpg"/><Relationship Id="rId6" Type="http://schemas.openxmlformats.org/officeDocument/2006/relationships/image" Target="../media/image69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png"/><Relationship Id="rId4" Type="http://schemas.openxmlformats.org/officeDocument/2006/relationships/image" Target="../media/image73.jpg"/><Relationship Id="rId5" Type="http://schemas.openxmlformats.org/officeDocument/2006/relationships/image" Target="../media/image79.png"/><Relationship Id="rId6" Type="http://schemas.openxmlformats.org/officeDocument/2006/relationships/image" Target="../media/image82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0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3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6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8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5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9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4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6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7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9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9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7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8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28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d-ID" sz="5000" u="none" cap="none" strike="noStrike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Google Shape;1362;p10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100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Google Shape;1368;p1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101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Google Shape;1374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102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1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3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different landscapes&#10;&#10;Description automatically generated with low confidence" id="197" name="Google Shape;1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6" y="0"/>
            <a:ext cx="12189533" cy="685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ield with wind turbines in the background&#10;&#10;Description automatically generated" id="202" name="Google Shape;202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4569" l="0" r="0" t="24570"/>
          <a:stretch/>
        </p:blipFill>
        <p:spPr>
          <a:xfrm>
            <a:off x="0" y="-8384"/>
            <a:ext cx="12192000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6"/>
          <p:cNvSpPr/>
          <p:nvPr/>
        </p:nvSpPr>
        <p:spPr>
          <a:xfrm>
            <a:off x="0" y="-8384"/>
            <a:ext cx="12192000" cy="4133850"/>
          </a:xfrm>
          <a:prstGeom prst="rect">
            <a:avLst/>
          </a:prstGeom>
          <a:solidFill>
            <a:srgbClr val="0C0C0C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6"/>
          <p:cNvSpPr/>
          <p:nvPr/>
        </p:nvSpPr>
        <p:spPr>
          <a:xfrm>
            <a:off x="562415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6"/>
          <p:cNvSpPr/>
          <p:nvPr/>
        </p:nvSpPr>
        <p:spPr>
          <a:xfrm>
            <a:off x="562415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6"/>
          <p:cNvSpPr/>
          <p:nvPr/>
        </p:nvSpPr>
        <p:spPr>
          <a:xfrm>
            <a:off x="3468772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6"/>
          <p:cNvSpPr/>
          <p:nvPr/>
        </p:nvSpPr>
        <p:spPr>
          <a:xfrm>
            <a:off x="3468772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6"/>
          <p:cNvSpPr/>
          <p:nvPr/>
        </p:nvSpPr>
        <p:spPr>
          <a:xfrm>
            <a:off x="6375129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6"/>
          <p:cNvSpPr/>
          <p:nvPr/>
        </p:nvSpPr>
        <p:spPr>
          <a:xfrm>
            <a:off x="6375129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/>
          <p:cNvSpPr/>
          <p:nvPr/>
        </p:nvSpPr>
        <p:spPr>
          <a:xfrm>
            <a:off x="9281486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6"/>
          <p:cNvSpPr/>
          <p:nvPr/>
        </p:nvSpPr>
        <p:spPr>
          <a:xfrm>
            <a:off x="6462388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6"/>
          <p:cNvSpPr/>
          <p:nvPr/>
        </p:nvSpPr>
        <p:spPr>
          <a:xfrm>
            <a:off x="9281486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6"/>
          <p:cNvSpPr/>
          <p:nvPr/>
        </p:nvSpPr>
        <p:spPr>
          <a:xfrm>
            <a:off x="6679332" y="3546914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6"/>
          <p:cNvSpPr/>
          <p:nvPr/>
        </p:nvSpPr>
        <p:spPr>
          <a:xfrm>
            <a:off x="3560862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6"/>
          <p:cNvSpPr/>
          <p:nvPr/>
        </p:nvSpPr>
        <p:spPr>
          <a:xfrm>
            <a:off x="646094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6"/>
          <p:cNvSpPr/>
          <p:nvPr/>
        </p:nvSpPr>
        <p:spPr>
          <a:xfrm>
            <a:off x="3779074" y="3524090"/>
            <a:ext cx="337297" cy="385483"/>
          </a:xfrm>
          <a:custGeom>
            <a:rect b="b" l="l" r="r" t="t"/>
            <a:pathLst>
              <a:path extrusionOk="0" h="796" w="696">
                <a:moveTo>
                  <a:pt x="646" y="746"/>
                </a:moveTo>
                <a:lnTo>
                  <a:pt x="149" y="746"/>
                </a:lnTo>
                <a:lnTo>
                  <a:pt x="149" y="696"/>
                </a:lnTo>
                <a:lnTo>
                  <a:pt x="547" y="696"/>
                </a:lnTo>
                <a:cubicBezTo>
                  <a:pt x="574" y="696"/>
                  <a:pt x="597" y="674"/>
                  <a:pt x="597" y="646"/>
                </a:cubicBezTo>
                <a:lnTo>
                  <a:pt x="597" y="149"/>
                </a:lnTo>
                <a:lnTo>
                  <a:pt x="646" y="149"/>
                </a:lnTo>
                <a:lnTo>
                  <a:pt x="646" y="746"/>
                </a:lnTo>
                <a:close/>
                <a:moveTo>
                  <a:pt x="472" y="290"/>
                </a:moveTo>
                <a:lnTo>
                  <a:pt x="124" y="290"/>
                </a:lnTo>
                <a:cubicBezTo>
                  <a:pt x="110" y="290"/>
                  <a:pt x="99" y="301"/>
                  <a:pt x="99" y="315"/>
                </a:cubicBezTo>
                <a:cubicBezTo>
                  <a:pt x="99" y="328"/>
                  <a:pt x="110" y="340"/>
                  <a:pt x="124" y="340"/>
                </a:cubicBezTo>
                <a:lnTo>
                  <a:pt x="472" y="340"/>
                </a:lnTo>
                <a:cubicBezTo>
                  <a:pt x="486" y="340"/>
                  <a:pt x="497" y="328"/>
                  <a:pt x="497" y="315"/>
                </a:cubicBezTo>
                <a:cubicBezTo>
                  <a:pt x="497" y="301"/>
                  <a:pt x="486" y="290"/>
                  <a:pt x="472" y="290"/>
                </a:cubicBezTo>
                <a:close/>
                <a:moveTo>
                  <a:pt x="472" y="190"/>
                </a:moveTo>
                <a:lnTo>
                  <a:pt x="124" y="190"/>
                </a:lnTo>
                <a:cubicBezTo>
                  <a:pt x="110" y="190"/>
                  <a:pt x="99" y="202"/>
                  <a:pt x="99" y="215"/>
                </a:cubicBezTo>
                <a:cubicBezTo>
                  <a:pt x="99" y="229"/>
                  <a:pt x="110" y="240"/>
                  <a:pt x="124" y="240"/>
                </a:cubicBezTo>
                <a:lnTo>
                  <a:pt x="472" y="240"/>
                </a:lnTo>
                <a:cubicBezTo>
                  <a:pt x="486" y="240"/>
                  <a:pt x="497" y="229"/>
                  <a:pt x="497" y="215"/>
                </a:cubicBezTo>
                <a:cubicBezTo>
                  <a:pt x="497" y="202"/>
                  <a:pt x="486" y="190"/>
                  <a:pt x="472" y="190"/>
                </a:cubicBezTo>
                <a:close/>
                <a:moveTo>
                  <a:pt x="472" y="497"/>
                </a:moveTo>
                <a:lnTo>
                  <a:pt x="124" y="497"/>
                </a:lnTo>
                <a:cubicBezTo>
                  <a:pt x="110" y="497"/>
                  <a:pt x="99" y="508"/>
                  <a:pt x="99" y="522"/>
                </a:cubicBezTo>
                <a:cubicBezTo>
                  <a:pt x="99" y="536"/>
                  <a:pt x="110" y="547"/>
                  <a:pt x="124" y="547"/>
                </a:cubicBezTo>
                <a:lnTo>
                  <a:pt x="472" y="547"/>
                </a:lnTo>
                <a:cubicBezTo>
                  <a:pt x="486" y="547"/>
                  <a:pt x="497" y="536"/>
                  <a:pt x="497" y="522"/>
                </a:cubicBezTo>
                <a:cubicBezTo>
                  <a:pt x="497" y="508"/>
                  <a:pt x="486" y="497"/>
                  <a:pt x="472" y="497"/>
                </a:cubicBezTo>
                <a:close/>
                <a:moveTo>
                  <a:pt x="472" y="397"/>
                </a:moveTo>
                <a:lnTo>
                  <a:pt x="124" y="397"/>
                </a:lnTo>
                <a:cubicBezTo>
                  <a:pt x="110" y="397"/>
                  <a:pt x="99" y="409"/>
                  <a:pt x="99" y="422"/>
                </a:cubicBezTo>
                <a:cubicBezTo>
                  <a:pt x="99" y="436"/>
                  <a:pt x="110" y="447"/>
                  <a:pt x="124" y="447"/>
                </a:cubicBezTo>
                <a:lnTo>
                  <a:pt x="472" y="447"/>
                </a:lnTo>
                <a:cubicBezTo>
                  <a:pt x="486" y="447"/>
                  <a:pt x="497" y="436"/>
                  <a:pt x="497" y="422"/>
                </a:cubicBezTo>
                <a:cubicBezTo>
                  <a:pt x="497" y="409"/>
                  <a:pt x="486" y="397"/>
                  <a:pt x="472" y="397"/>
                </a:cubicBezTo>
                <a:close/>
                <a:moveTo>
                  <a:pt x="49" y="646"/>
                </a:moveTo>
                <a:lnTo>
                  <a:pt x="49" y="49"/>
                </a:lnTo>
                <a:lnTo>
                  <a:pt x="547" y="49"/>
                </a:lnTo>
                <a:lnTo>
                  <a:pt x="547" y="646"/>
                </a:lnTo>
                <a:lnTo>
                  <a:pt x="49" y="646"/>
                </a:lnTo>
                <a:close/>
                <a:moveTo>
                  <a:pt x="646" y="99"/>
                </a:moveTo>
                <a:lnTo>
                  <a:pt x="597" y="99"/>
                </a:lnTo>
                <a:lnTo>
                  <a:pt x="597" y="49"/>
                </a:lnTo>
                <a:cubicBezTo>
                  <a:pt x="597" y="22"/>
                  <a:pt x="574" y="0"/>
                  <a:pt x="547" y="0"/>
                </a:cubicBezTo>
                <a:lnTo>
                  <a:pt x="49" y="0"/>
                </a:lnTo>
                <a:cubicBezTo>
                  <a:pt x="22" y="0"/>
                  <a:pt x="0" y="22"/>
                  <a:pt x="0" y="49"/>
                </a:cubicBezTo>
                <a:lnTo>
                  <a:pt x="0" y="646"/>
                </a:lnTo>
                <a:cubicBezTo>
                  <a:pt x="0" y="674"/>
                  <a:pt x="22" y="696"/>
                  <a:pt x="49" y="696"/>
                </a:cubicBezTo>
                <a:lnTo>
                  <a:pt x="99" y="696"/>
                </a:lnTo>
                <a:lnTo>
                  <a:pt x="99" y="746"/>
                </a:lnTo>
                <a:cubicBezTo>
                  <a:pt x="99" y="773"/>
                  <a:pt x="121" y="796"/>
                  <a:pt x="149" y="796"/>
                </a:cubicBezTo>
                <a:lnTo>
                  <a:pt x="646" y="796"/>
                </a:lnTo>
                <a:cubicBezTo>
                  <a:pt x="674" y="796"/>
                  <a:pt x="696" y="773"/>
                  <a:pt x="696" y="746"/>
                </a:cubicBezTo>
                <a:lnTo>
                  <a:pt x="696" y="149"/>
                </a:lnTo>
                <a:cubicBezTo>
                  <a:pt x="696" y="121"/>
                  <a:pt x="674" y="99"/>
                  <a:pt x="646" y="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9357213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6"/>
          <p:cNvSpPr/>
          <p:nvPr/>
        </p:nvSpPr>
        <p:spPr>
          <a:xfrm>
            <a:off x="837678" y="3574810"/>
            <a:ext cx="390555" cy="284040"/>
          </a:xfrm>
          <a:custGeom>
            <a:rect b="b" l="l" r="r" t="t"/>
            <a:pathLst>
              <a:path extrusionOk="0" h="588" w="805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6"/>
          <p:cNvSpPr/>
          <p:nvPr/>
        </p:nvSpPr>
        <p:spPr>
          <a:xfrm>
            <a:off x="9610930" y="3513944"/>
            <a:ext cx="266287" cy="344906"/>
          </a:xfrm>
          <a:custGeom>
            <a:rect b="b" l="l" r="r" t="t"/>
            <a:pathLst>
              <a:path extrusionOk="0" h="710" w="553">
                <a:moveTo>
                  <a:pt x="277" y="0"/>
                </a:moveTo>
                <a:cubicBezTo>
                  <a:pt x="365" y="0"/>
                  <a:pt x="437" y="72"/>
                  <a:pt x="437" y="161"/>
                </a:cubicBezTo>
                <a:cubicBezTo>
                  <a:pt x="437" y="250"/>
                  <a:pt x="365" y="322"/>
                  <a:pt x="277" y="322"/>
                </a:cubicBezTo>
                <a:cubicBezTo>
                  <a:pt x="188" y="322"/>
                  <a:pt x="116" y="250"/>
                  <a:pt x="116" y="161"/>
                </a:cubicBezTo>
                <a:cubicBezTo>
                  <a:pt x="116" y="72"/>
                  <a:pt x="188" y="0"/>
                  <a:pt x="277" y="0"/>
                </a:cubicBezTo>
                <a:close/>
                <a:moveTo>
                  <a:pt x="277" y="390"/>
                </a:moveTo>
                <a:lnTo>
                  <a:pt x="277" y="390"/>
                </a:lnTo>
                <a:cubicBezTo>
                  <a:pt x="288" y="390"/>
                  <a:pt x="297" y="399"/>
                  <a:pt x="298" y="410"/>
                </a:cubicBezTo>
                <a:lnTo>
                  <a:pt x="312" y="601"/>
                </a:lnTo>
                <a:lnTo>
                  <a:pt x="339" y="601"/>
                </a:lnTo>
                <a:lnTo>
                  <a:pt x="403" y="361"/>
                </a:lnTo>
                <a:cubicBezTo>
                  <a:pt x="489" y="382"/>
                  <a:pt x="553" y="461"/>
                  <a:pt x="553" y="553"/>
                </a:cubicBezTo>
                <a:lnTo>
                  <a:pt x="553" y="710"/>
                </a:lnTo>
                <a:lnTo>
                  <a:pt x="0" y="710"/>
                </a:lnTo>
                <a:lnTo>
                  <a:pt x="0" y="553"/>
                </a:lnTo>
                <a:cubicBezTo>
                  <a:pt x="0" y="461"/>
                  <a:pt x="64" y="382"/>
                  <a:pt x="150" y="361"/>
                </a:cubicBezTo>
                <a:lnTo>
                  <a:pt x="215" y="601"/>
                </a:lnTo>
                <a:lnTo>
                  <a:pt x="241" y="601"/>
                </a:lnTo>
                <a:lnTo>
                  <a:pt x="255" y="410"/>
                </a:lnTo>
                <a:cubicBezTo>
                  <a:pt x="256" y="399"/>
                  <a:pt x="265" y="390"/>
                  <a:pt x="277" y="3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10205362" y="3416424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CAREER</a:t>
            </a:r>
            <a:b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SERVICES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1488479" y="3416424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EDUCATION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16"/>
          <p:cNvSpPr txBox="1"/>
          <p:nvPr/>
        </p:nvSpPr>
        <p:spPr>
          <a:xfrm>
            <a:off x="4409011" y="3416424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CLUBS &amp;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STUDYING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16"/>
          <p:cNvSpPr txBox="1"/>
          <p:nvPr/>
        </p:nvSpPr>
        <p:spPr>
          <a:xfrm>
            <a:off x="7318788" y="3416424"/>
            <a:ext cx="13712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INFO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16"/>
          <p:cNvSpPr/>
          <p:nvPr/>
        </p:nvSpPr>
        <p:spPr>
          <a:xfrm>
            <a:off x="745539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16"/>
          <p:cNvSpPr/>
          <p:nvPr/>
        </p:nvSpPr>
        <p:spPr>
          <a:xfrm>
            <a:off x="3651896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16"/>
          <p:cNvSpPr/>
          <p:nvPr/>
        </p:nvSpPr>
        <p:spPr>
          <a:xfrm>
            <a:off x="6558253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16"/>
          <p:cNvSpPr/>
          <p:nvPr/>
        </p:nvSpPr>
        <p:spPr>
          <a:xfrm>
            <a:off x="9464610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16"/>
          <p:cNvSpPr txBox="1"/>
          <p:nvPr/>
        </p:nvSpPr>
        <p:spPr>
          <a:xfrm>
            <a:off x="562415" y="1305049"/>
            <a:ext cx="470134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INTRODUCING</a:t>
            </a:r>
            <a:endParaRPr b="1" sz="4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29" name="Google Shape;229;p16"/>
          <p:cNvSpPr txBox="1"/>
          <p:nvPr/>
        </p:nvSpPr>
        <p:spPr>
          <a:xfrm>
            <a:off x="562415" y="1984568"/>
            <a:ext cx="37721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" name="Google Shape;23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8061" y="284515"/>
            <a:ext cx="503049" cy="571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/>
          <p:nvPr/>
        </p:nvSpPr>
        <p:spPr>
          <a:xfrm>
            <a:off x="562415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7"/>
          <p:cNvSpPr/>
          <p:nvPr/>
        </p:nvSpPr>
        <p:spPr>
          <a:xfrm>
            <a:off x="562415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3468772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7"/>
          <p:cNvSpPr/>
          <p:nvPr/>
        </p:nvSpPr>
        <p:spPr>
          <a:xfrm>
            <a:off x="3468772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7"/>
          <p:cNvSpPr/>
          <p:nvPr/>
        </p:nvSpPr>
        <p:spPr>
          <a:xfrm>
            <a:off x="6375129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6375129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7"/>
          <p:cNvSpPr/>
          <p:nvPr/>
        </p:nvSpPr>
        <p:spPr>
          <a:xfrm>
            <a:off x="9281486" y="3291840"/>
            <a:ext cx="2348100" cy="849984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6462388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7"/>
          <p:cNvSpPr/>
          <p:nvPr/>
        </p:nvSpPr>
        <p:spPr>
          <a:xfrm>
            <a:off x="9281486" y="4141824"/>
            <a:ext cx="2348100" cy="2430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7"/>
          <p:cNvSpPr/>
          <p:nvPr/>
        </p:nvSpPr>
        <p:spPr>
          <a:xfrm>
            <a:off x="6679332" y="3546914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7"/>
          <p:cNvSpPr/>
          <p:nvPr/>
        </p:nvSpPr>
        <p:spPr>
          <a:xfrm>
            <a:off x="3560862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7"/>
          <p:cNvSpPr/>
          <p:nvPr/>
        </p:nvSpPr>
        <p:spPr>
          <a:xfrm>
            <a:off x="646094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7"/>
          <p:cNvSpPr/>
          <p:nvPr/>
        </p:nvSpPr>
        <p:spPr>
          <a:xfrm>
            <a:off x="3779074" y="3524090"/>
            <a:ext cx="337297" cy="385483"/>
          </a:xfrm>
          <a:custGeom>
            <a:rect b="b" l="l" r="r" t="t"/>
            <a:pathLst>
              <a:path extrusionOk="0" h="796" w="696">
                <a:moveTo>
                  <a:pt x="646" y="746"/>
                </a:moveTo>
                <a:lnTo>
                  <a:pt x="149" y="746"/>
                </a:lnTo>
                <a:lnTo>
                  <a:pt x="149" y="696"/>
                </a:lnTo>
                <a:lnTo>
                  <a:pt x="547" y="696"/>
                </a:lnTo>
                <a:cubicBezTo>
                  <a:pt x="574" y="696"/>
                  <a:pt x="597" y="674"/>
                  <a:pt x="597" y="646"/>
                </a:cubicBezTo>
                <a:lnTo>
                  <a:pt x="597" y="149"/>
                </a:lnTo>
                <a:lnTo>
                  <a:pt x="646" y="149"/>
                </a:lnTo>
                <a:lnTo>
                  <a:pt x="646" y="746"/>
                </a:lnTo>
                <a:close/>
                <a:moveTo>
                  <a:pt x="472" y="290"/>
                </a:moveTo>
                <a:lnTo>
                  <a:pt x="124" y="290"/>
                </a:lnTo>
                <a:cubicBezTo>
                  <a:pt x="110" y="290"/>
                  <a:pt x="99" y="301"/>
                  <a:pt x="99" y="315"/>
                </a:cubicBezTo>
                <a:cubicBezTo>
                  <a:pt x="99" y="328"/>
                  <a:pt x="110" y="340"/>
                  <a:pt x="124" y="340"/>
                </a:cubicBezTo>
                <a:lnTo>
                  <a:pt x="472" y="340"/>
                </a:lnTo>
                <a:cubicBezTo>
                  <a:pt x="486" y="340"/>
                  <a:pt x="497" y="328"/>
                  <a:pt x="497" y="315"/>
                </a:cubicBezTo>
                <a:cubicBezTo>
                  <a:pt x="497" y="301"/>
                  <a:pt x="486" y="290"/>
                  <a:pt x="472" y="290"/>
                </a:cubicBezTo>
                <a:close/>
                <a:moveTo>
                  <a:pt x="472" y="190"/>
                </a:moveTo>
                <a:lnTo>
                  <a:pt x="124" y="190"/>
                </a:lnTo>
                <a:cubicBezTo>
                  <a:pt x="110" y="190"/>
                  <a:pt x="99" y="202"/>
                  <a:pt x="99" y="215"/>
                </a:cubicBezTo>
                <a:cubicBezTo>
                  <a:pt x="99" y="229"/>
                  <a:pt x="110" y="240"/>
                  <a:pt x="124" y="240"/>
                </a:cubicBezTo>
                <a:lnTo>
                  <a:pt x="472" y="240"/>
                </a:lnTo>
                <a:cubicBezTo>
                  <a:pt x="486" y="240"/>
                  <a:pt x="497" y="229"/>
                  <a:pt x="497" y="215"/>
                </a:cubicBezTo>
                <a:cubicBezTo>
                  <a:pt x="497" y="202"/>
                  <a:pt x="486" y="190"/>
                  <a:pt x="472" y="190"/>
                </a:cubicBezTo>
                <a:close/>
                <a:moveTo>
                  <a:pt x="472" y="497"/>
                </a:moveTo>
                <a:lnTo>
                  <a:pt x="124" y="497"/>
                </a:lnTo>
                <a:cubicBezTo>
                  <a:pt x="110" y="497"/>
                  <a:pt x="99" y="508"/>
                  <a:pt x="99" y="522"/>
                </a:cubicBezTo>
                <a:cubicBezTo>
                  <a:pt x="99" y="536"/>
                  <a:pt x="110" y="547"/>
                  <a:pt x="124" y="547"/>
                </a:cubicBezTo>
                <a:lnTo>
                  <a:pt x="472" y="547"/>
                </a:lnTo>
                <a:cubicBezTo>
                  <a:pt x="486" y="547"/>
                  <a:pt x="497" y="536"/>
                  <a:pt x="497" y="522"/>
                </a:cubicBezTo>
                <a:cubicBezTo>
                  <a:pt x="497" y="508"/>
                  <a:pt x="486" y="497"/>
                  <a:pt x="472" y="497"/>
                </a:cubicBezTo>
                <a:close/>
                <a:moveTo>
                  <a:pt x="472" y="397"/>
                </a:moveTo>
                <a:lnTo>
                  <a:pt x="124" y="397"/>
                </a:lnTo>
                <a:cubicBezTo>
                  <a:pt x="110" y="397"/>
                  <a:pt x="99" y="409"/>
                  <a:pt x="99" y="422"/>
                </a:cubicBezTo>
                <a:cubicBezTo>
                  <a:pt x="99" y="436"/>
                  <a:pt x="110" y="447"/>
                  <a:pt x="124" y="447"/>
                </a:cubicBezTo>
                <a:lnTo>
                  <a:pt x="472" y="447"/>
                </a:lnTo>
                <a:cubicBezTo>
                  <a:pt x="486" y="447"/>
                  <a:pt x="497" y="436"/>
                  <a:pt x="497" y="422"/>
                </a:cubicBezTo>
                <a:cubicBezTo>
                  <a:pt x="497" y="409"/>
                  <a:pt x="486" y="397"/>
                  <a:pt x="472" y="397"/>
                </a:cubicBezTo>
                <a:close/>
                <a:moveTo>
                  <a:pt x="49" y="646"/>
                </a:moveTo>
                <a:lnTo>
                  <a:pt x="49" y="49"/>
                </a:lnTo>
                <a:lnTo>
                  <a:pt x="547" y="49"/>
                </a:lnTo>
                <a:lnTo>
                  <a:pt x="547" y="646"/>
                </a:lnTo>
                <a:lnTo>
                  <a:pt x="49" y="646"/>
                </a:lnTo>
                <a:close/>
                <a:moveTo>
                  <a:pt x="646" y="99"/>
                </a:moveTo>
                <a:lnTo>
                  <a:pt x="597" y="99"/>
                </a:lnTo>
                <a:lnTo>
                  <a:pt x="597" y="49"/>
                </a:lnTo>
                <a:cubicBezTo>
                  <a:pt x="597" y="22"/>
                  <a:pt x="574" y="0"/>
                  <a:pt x="547" y="0"/>
                </a:cubicBezTo>
                <a:lnTo>
                  <a:pt x="49" y="0"/>
                </a:lnTo>
                <a:cubicBezTo>
                  <a:pt x="22" y="0"/>
                  <a:pt x="0" y="22"/>
                  <a:pt x="0" y="49"/>
                </a:cubicBezTo>
                <a:lnTo>
                  <a:pt x="0" y="646"/>
                </a:lnTo>
                <a:cubicBezTo>
                  <a:pt x="0" y="674"/>
                  <a:pt x="22" y="696"/>
                  <a:pt x="49" y="696"/>
                </a:cubicBezTo>
                <a:lnTo>
                  <a:pt x="99" y="696"/>
                </a:lnTo>
                <a:lnTo>
                  <a:pt x="99" y="746"/>
                </a:lnTo>
                <a:cubicBezTo>
                  <a:pt x="99" y="773"/>
                  <a:pt x="121" y="796"/>
                  <a:pt x="149" y="796"/>
                </a:cubicBezTo>
                <a:lnTo>
                  <a:pt x="646" y="796"/>
                </a:lnTo>
                <a:cubicBezTo>
                  <a:pt x="674" y="796"/>
                  <a:pt x="696" y="773"/>
                  <a:pt x="696" y="746"/>
                </a:cubicBezTo>
                <a:lnTo>
                  <a:pt x="696" y="149"/>
                </a:lnTo>
                <a:cubicBezTo>
                  <a:pt x="696" y="121"/>
                  <a:pt x="674" y="99"/>
                  <a:pt x="646" y="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7"/>
          <p:cNvSpPr/>
          <p:nvPr/>
        </p:nvSpPr>
        <p:spPr>
          <a:xfrm>
            <a:off x="9357213" y="3366164"/>
            <a:ext cx="773723" cy="701333"/>
          </a:xfrm>
          <a:prstGeom prst="rect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7"/>
          <p:cNvSpPr/>
          <p:nvPr/>
        </p:nvSpPr>
        <p:spPr>
          <a:xfrm>
            <a:off x="837678" y="3574810"/>
            <a:ext cx="390555" cy="284040"/>
          </a:xfrm>
          <a:custGeom>
            <a:rect b="b" l="l" r="r" t="t"/>
            <a:pathLst>
              <a:path extrusionOk="0" h="588" w="805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10930" y="3513944"/>
            <a:ext cx="266287" cy="344906"/>
          </a:xfrm>
          <a:custGeom>
            <a:rect b="b" l="l" r="r" t="t"/>
            <a:pathLst>
              <a:path extrusionOk="0" h="710" w="553">
                <a:moveTo>
                  <a:pt x="277" y="0"/>
                </a:moveTo>
                <a:cubicBezTo>
                  <a:pt x="365" y="0"/>
                  <a:pt x="437" y="72"/>
                  <a:pt x="437" y="161"/>
                </a:cubicBezTo>
                <a:cubicBezTo>
                  <a:pt x="437" y="250"/>
                  <a:pt x="365" y="322"/>
                  <a:pt x="277" y="322"/>
                </a:cubicBezTo>
                <a:cubicBezTo>
                  <a:pt x="188" y="322"/>
                  <a:pt x="116" y="250"/>
                  <a:pt x="116" y="161"/>
                </a:cubicBezTo>
                <a:cubicBezTo>
                  <a:pt x="116" y="72"/>
                  <a:pt x="188" y="0"/>
                  <a:pt x="277" y="0"/>
                </a:cubicBezTo>
                <a:close/>
                <a:moveTo>
                  <a:pt x="277" y="390"/>
                </a:moveTo>
                <a:lnTo>
                  <a:pt x="277" y="390"/>
                </a:lnTo>
                <a:cubicBezTo>
                  <a:pt x="288" y="390"/>
                  <a:pt x="297" y="399"/>
                  <a:pt x="298" y="410"/>
                </a:cubicBezTo>
                <a:lnTo>
                  <a:pt x="312" y="601"/>
                </a:lnTo>
                <a:lnTo>
                  <a:pt x="339" y="601"/>
                </a:lnTo>
                <a:lnTo>
                  <a:pt x="403" y="361"/>
                </a:lnTo>
                <a:cubicBezTo>
                  <a:pt x="489" y="382"/>
                  <a:pt x="553" y="461"/>
                  <a:pt x="553" y="553"/>
                </a:cubicBezTo>
                <a:lnTo>
                  <a:pt x="553" y="710"/>
                </a:lnTo>
                <a:lnTo>
                  <a:pt x="0" y="710"/>
                </a:lnTo>
                <a:lnTo>
                  <a:pt x="0" y="553"/>
                </a:lnTo>
                <a:cubicBezTo>
                  <a:pt x="0" y="461"/>
                  <a:pt x="64" y="382"/>
                  <a:pt x="150" y="361"/>
                </a:cubicBezTo>
                <a:lnTo>
                  <a:pt x="215" y="601"/>
                </a:lnTo>
                <a:lnTo>
                  <a:pt x="241" y="601"/>
                </a:lnTo>
                <a:lnTo>
                  <a:pt x="255" y="410"/>
                </a:lnTo>
                <a:cubicBezTo>
                  <a:pt x="256" y="399"/>
                  <a:pt x="265" y="390"/>
                  <a:pt x="277" y="3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7"/>
          <p:cNvSpPr txBox="1"/>
          <p:nvPr/>
        </p:nvSpPr>
        <p:spPr>
          <a:xfrm>
            <a:off x="10205362" y="3416424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CAREER</a:t>
            </a:r>
            <a:b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SERVICES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17"/>
          <p:cNvSpPr txBox="1"/>
          <p:nvPr/>
        </p:nvSpPr>
        <p:spPr>
          <a:xfrm>
            <a:off x="1488479" y="3416424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EDUCATION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4409011" y="3416424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CLUBS &amp;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STUDYING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17"/>
          <p:cNvSpPr txBox="1"/>
          <p:nvPr/>
        </p:nvSpPr>
        <p:spPr>
          <a:xfrm>
            <a:off x="7318788" y="3416424"/>
            <a:ext cx="13712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INFO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17"/>
          <p:cNvSpPr/>
          <p:nvPr/>
        </p:nvSpPr>
        <p:spPr>
          <a:xfrm>
            <a:off x="745539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17"/>
          <p:cNvSpPr/>
          <p:nvPr/>
        </p:nvSpPr>
        <p:spPr>
          <a:xfrm>
            <a:off x="3651896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17"/>
          <p:cNvSpPr/>
          <p:nvPr/>
        </p:nvSpPr>
        <p:spPr>
          <a:xfrm>
            <a:off x="6558253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17"/>
          <p:cNvSpPr/>
          <p:nvPr/>
        </p:nvSpPr>
        <p:spPr>
          <a:xfrm>
            <a:off x="9464610" y="4272124"/>
            <a:ext cx="1981852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17"/>
          <p:cNvSpPr txBox="1"/>
          <p:nvPr/>
        </p:nvSpPr>
        <p:spPr>
          <a:xfrm>
            <a:off x="562415" y="1305049"/>
            <a:ext cx="470134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INTRODUCING</a:t>
            </a:r>
            <a:endParaRPr b="1" sz="4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60" name="Google Shape;260;p17"/>
          <p:cNvSpPr txBox="1"/>
          <p:nvPr/>
        </p:nvSpPr>
        <p:spPr>
          <a:xfrm>
            <a:off x="562415" y="1984568"/>
            <a:ext cx="37721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1" name="Google Shape;26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7"/>
          <p:cNvSpPr/>
          <p:nvPr>
            <p:ph idx="2" type="pic"/>
          </p:nvPr>
        </p:nvSpPr>
        <p:spPr>
          <a:xfrm>
            <a:off x="0" y="0"/>
            <a:ext cx="12192000" cy="413385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17"/>
          <p:cNvSpPr/>
          <p:nvPr/>
        </p:nvSpPr>
        <p:spPr>
          <a:xfrm>
            <a:off x="0" y="7973"/>
            <a:ext cx="12192000" cy="4133850"/>
          </a:xfrm>
          <a:prstGeom prst="rect">
            <a:avLst/>
          </a:prstGeom>
          <a:solidFill>
            <a:srgbClr val="0C0C0C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/>
          <p:nvPr/>
        </p:nvSpPr>
        <p:spPr>
          <a:xfrm>
            <a:off x="6197600" y="185057"/>
            <a:ext cx="5834743" cy="64878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F2F2F2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8"/>
          <p:cNvSpPr txBox="1"/>
          <p:nvPr/>
        </p:nvSpPr>
        <p:spPr>
          <a:xfrm>
            <a:off x="6428468" y="1008185"/>
            <a:ext cx="537300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WELCOME TO OUR CAMPUS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0" name="Google Shape;270;p18"/>
          <p:cNvCxnSpPr/>
          <p:nvPr/>
        </p:nvCxnSpPr>
        <p:spPr>
          <a:xfrm>
            <a:off x="8546646" y="2478086"/>
            <a:ext cx="1136650" cy="0"/>
          </a:xfrm>
          <a:prstGeom prst="straightConnector1">
            <a:avLst/>
          </a:prstGeom>
          <a:noFill/>
          <a:ln cap="flat" cmpd="sng" w="38100">
            <a:solidFill>
              <a:srgbClr val="232A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1" name="Google Shape;271;p18"/>
          <p:cNvSpPr txBox="1"/>
          <p:nvPr/>
        </p:nvSpPr>
        <p:spPr>
          <a:xfrm>
            <a:off x="7017431" y="2810252"/>
            <a:ext cx="420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18"/>
          <p:cNvSpPr/>
          <p:nvPr/>
        </p:nvSpPr>
        <p:spPr>
          <a:xfrm>
            <a:off x="6664211" y="3603046"/>
            <a:ext cx="4901519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3" name="Google Shape;27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leaf&#10;&#10;Description automatically generated" id="274" name="Google Shape;274;p1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2939" l="0" r="0" t="12939"/>
          <a:stretch/>
        </p:blipFill>
        <p:spPr>
          <a:xfrm>
            <a:off x="203201" y="185057"/>
            <a:ext cx="5834743" cy="648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/>
          <p:nvPr/>
        </p:nvSpPr>
        <p:spPr>
          <a:xfrm>
            <a:off x="6197600" y="185057"/>
            <a:ext cx="5834743" cy="64878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F2F2F2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6428468" y="1008185"/>
            <a:ext cx="537300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WELCOME TO OUR CAMPUS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1" name="Google Shape;281;p19"/>
          <p:cNvCxnSpPr/>
          <p:nvPr/>
        </p:nvCxnSpPr>
        <p:spPr>
          <a:xfrm>
            <a:off x="8546646" y="2478086"/>
            <a:ext cx="1136650" cy="0"/>
          </a:xfrm>
          <a:prstGeom prst="straightConnector1">
            <a:avLst/>
          </a:prstGeom>
          <a:noFill/>
          <a:ln cap="flat" cmpd="sng" w="38100">
            <a:solidFill>
              <a:srgbClr val="232A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2" name="Google Shape;282;p19"/>
          <p:cNvSpPr txBox="1"/>
          <p:nvPr/>
        </p:nvSpPr>
        <p:spPr>
          <a:xfrm>
            <a:off x="7017431" y="2810252"/>
            <a:ext cx="420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6664211" y="3603046"/>
            <a:ext cx="4901519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19"/>
          <p:cNvSpPr/>
          <p:nvPr>
            <p:ph idx="2" type="pic"/>
          </p:nvPr>
        </p:nvSpPr>
        <p:spPr>
          <a:xfrm>
            <a:off x="203201" y="185057"/>
            <a:ext cx="5834743" cy="6487886"/>
          </a:xfrm>
          <a:prstGeom prst="rect">
            <a:avLst/>
          </a:prstGeom>
          <a:noFill/>
          <a:ln>
            <a:noFill/>
          </a:ln>
        </p:spPr>
      </p:sp>
      <p:pic>
        <p:nvPicPr>
          <p:cNvPr id="285" name="Google Shape;28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/>
          <p:nvPr/>
        </p:nvSpPr>
        <p:spPr>
          <a:xfrm>
            <a:off x="266700" y="5219700"/>
            <a:ext cx="5505450" cy="13335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0"/>
          <p:cNvSpPr/>
          <p:nvPr/>
        </p:nvSpPr>
        <p:spPr>
          <a:xfrm>
            <a:off x="669338" y="3429000"/>
            <a:ext cx="4207461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0"/>
          <p:cNvSpPr txBox="1"/>
          <p:nvPr/>
        </p:nvSpPr>
        <p:spPr>
          <a:xfrm>
            <a:off x="673780" y="640824"/>
            <a:ext cx="4203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20"/>
          <p:cNvSpPr/>
          <p:nvPr/>
        </p:nvSpPr>
        <p:spPr>
          <a:xfrm>
            <a:off x="669338" y="5708410"/>
            <a:ext cx="390555" cy="284040"/>
          </a:xfrm>
          <a:custGeom>
            <a:rect b="b" l="l" r="r" t="t"/>
            <a:pathLst>
              <a:path extrusionOk="0" h="588" w="805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0"/>
          <p:cNvSpPr txBox="1"/>
          <p:nvPr/>
        </p:nvSpPr>
        <p:spPr>
          <a:xfrm>
            <a:off x="1320139" y="5558042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EDUCATION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2752397" y="5494035"/>
            <a:ext cx="2891838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hiking in the woods&#10;&#10;Description automatically generated" id="297" name="Google Shape;297;p2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0652" r="20652" t="0"/>
          <a:stretch/>
        </p:blipFill>
        <p:spPr>
          <a:xfrm>
            <a:off x="6153150" y="0"/>
            <a:ext cx="603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/>
          <p:nvPr/>
        </p:nvSpPr>
        <p:spPr>
          <a:xfrm>
            <a:off x="266700" y="5219700"/>
            <a:ext cx="5505450" cy="13335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1"/>
          <p:cNvSpPr/>
          <p:nvPr/>
        </p:nvSpPr>
        <p:spPr>
          <a:xfrm>
            <a:off x="669338" y="3429000"/>
            <a:ext cx="4207461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673780" y="640824"/>
            <a:ext cx="4203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21"/>
          <p:cNvSpPr/>
          <p:nvPr/>
        </p:nvSpPr>
        <p:spPr>
          <a:xfrm>
            <a:off x="669338" y="5708410"/>
            <a:ext cx="390555" cy="284040"/>
          </a:xfrm>
          <a:custGeom>
            <a:rect b="b" l="l" r="r" t="t"/>
            <a:pathLst>
              <a:path extrusionOk="0" h="588" w="805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1"/>
          <p:cNvSpPr txBox="1"/>
          <p:nvPr/>
        </p:nvSpPr>
        <p:spPr>
          <a:xfrm>
            <a:off x="1320139" y="5558042"/>
            <a:ext cx="13043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EDUCATION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21"/>
          <p:cNvSpPr/>
          <p:nvPr/>
        </p:nvSpPr>
        <p:spPr>
          <a:xfrm>
            <a:off x="2752397" y="5494035"/>
            <a:ext cx="2891838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8" name="Google Shape;3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1"/>
          <p:cNvSpPr/>
          <p:nvPr>
            <p:ph idx="2" type="pic"/>
          </p:nvPr>
        </p:nvSpPr>
        <p:spPr>
          <a:xfrm>
            <a:off x="6153150" y="0"/>
            <a:ext cx="60388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ayak on the water&#10;&#10;Description automatically generated" id="314" name="Google Shape;314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874" l="0" r="0" t="10875"/>
          <a:stretch/>
        </p:blipFill>
        <p:spPr>
          <a:xfrm>
            <a:off x="704850" y="0"/>
            <a:ext cx="5162550" cy="53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2"/>
          <p:cNvSpPr txBox="1"/>
          <p:nvPr/>
        </p:nvSpPr>
        <p:spPr>
          <a:xfrm>
            <a:off x="6122080" y="773579"/>
            <a:ext cx="544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22"/>
          <p:cNvSpPr/>
          <p:nvPr/>
        </p:nvSpPr>
        <p:spPr>
          <a:xfrm>
            <a:off x="6122080" y="3210461"/>
            <a:ext cx="4207461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22"/>
          <p:cNvSpPr/>
          <p:nvPr/>
        </p:nvSpPr>
        <p:spPr>
          <a:xfrm>
            <a:off x="3990975" y="5031790"/>
            <a:ext cx="3139160" cy="123566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2"/>
          <p:cNvSpPr/>
          <p:nvPr/>
        </p:nvSpPr>
        <p:spPr>
          <a:xfrm>
            <a:off x="4238297" y="5209580"/>
            <a:ext cx="268927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9" name="Google Shape;31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1824" y="5981819"/>
            <a:ext cx="503051" cy="571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"/>
          <p:cNvSpPr txBox="1"/>
          <p:nvPr/>
        </p:nvSpPr>
        <p:spPr>
          <a:xfrm>
            <a:off x="6122080" y="773579"/>
            <a:ext cx="544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23"/>
          <p:cNvSpPr/>
          <p:nvPr/>
        </p:nvSpPr>
        <p:spPr>
          <a:xfrm>
            <a:off x="6122080" y="3210461"/>
            <a:ext cx="4207461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3990975" y="5031790"/>
            <a:ext cx="3139160" cy="123566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3"/>
          <p:cNvSpPr/>
          <p:nvPr/>
        </p:nvSpPr>
        <p:spPr>
          <a:xfrm>
            <a:off x="4238297" y="5209580"/>
            <a:ext cx="268927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8" name="Google Shape;3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1824" y="5981819"/>
            <a:ext cx="503051" cy="57126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3"/>
          <p:cNvSpPr/>
          <p:nvPr>
            <p:ph idx="2" type="pic"/>
          </p:nvPr>
        </p:nvSpPr>
        <p:spPr>
          <a:xfrm>
            <a:off x="704850" y="0"/>
            <a:ext cx="5162550" cy="5353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/>
          <p:nvPr/>
        </p:nvSpPr>
        <p:spPr>
          <a:xfrm>
            <a:off x="10420350" y="-22865"/>
            <a:ext cx="1771650" cy="1927865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4"/>
          <p:cNvSpPr/>
          <p:nvPr/>
        </p:nvSpPr>
        <p:spPr>
          <a:xfrm>
            <a:off x="0" y="4895850"/>
            <a:ext cx="12192000" cy="1962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4"/>
          <p:cNvSpPr/>
          <p:nvPr/>
        </p:nvSpPr>
        <p:spPr>
          <a:xfrm>
            <a:off x="2100263" y="5522982"/>
            <a:ext cx="7991475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37" name="Google Shape;337;p24"/>
          <p:cNvGrpSpPr/>
          <p:nvPr/>
        </p:nvGrpSpPr>
        <p:grpSpPr>
          <a:xfrm>
            <a:off x="576843" y="5177996"/>
            <a:ext cx="635334" cy="477216"/>
            <a:chOff x="1786468" y="1653178"/>
            <a:chExt cx="164413" cy="123495"/>
          </a:xfrm>
        </p:grpSpPr>
        <p:sp>
          <p:nvSpPr>
            <p:cNvPr id="338" name="Google Shape;338;p24"/>
            <p:cNvSpPr/>
            <p:nvPr/>
          </p:nvSpPr>
          <p:spPr>
            <a:xfrm>
              <a:off x="1786468" y="1653178"/>
              <a:ext cx="73703" cy="123495"/>
            </a:xfrm>
            <a:custGeom>
              <a:rect b="b" l="l" r="r" t="t"/>
              <a:pathLst>
                <a:path extrusionOk="0" h="123495" w="73703">
                  <a:moveTo>
                    <a:pt x="43384" y="0"/>
                  </a:moveTo>
                  <a:lnTo>
                    <a:pt x="73703" y="0"/>
                  </a:lnTo>
                  <a:cubicBezTo>
                    <a:pt x="62857" y="41740"/>
                    <a:pt x="54394" y="82905"/>
                    <a:pt x="48314" y="123495"/>
                  </a:cubicBezTo>
                  <a:lnTo>
                    <a:pt x="2958" y="123495"/>
                  </a:lnTo>
                  <a:lnTo>
                    <a:pt x="0" y="118072"/>
                  </a:lnTo>
                  <a:cubicBezTo>
                    <a:pt x="3616" y="103282"/>
                    <a:pt x="9450" y="84877"/>
                    <a:pt x="17502" y="62857"/>
                  </a:cubicBezTo>
                  <a:cubicBezTo>
                    <a:pt x="25554" y="40836"/>
                    <a:pt x="34181" y="19884"/>
                    <a:pt x="43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1876685" y="1653178"/>
              <a:ext cx="74196" cy="123495"/>
            </a:xfrm>
            <a:custGeom>
              <a:rect b="b" l="l" r="r" t="t"/>
              <a:pathLst>
                <a:path extrusionOk="0" h="123495" w="74196">
                  <a:moveTo>
                    <a:pt x="43877" y="0"/>
                  </a:moveTo>
                  <a:lnTo>
                    <a:pt x="74196" y="0"/>
                  </a:lnTo>
                  <a:cubicBezTo>
                    <a:pt x="69266" y="18898"/>
                    <a:pt x="64377" y="40220"/>
                    <a:pt x="59529" y="63966"/>
                  </a:cubicBezTo>
                  <a:cubicBezTo>
                    <a:pt x="54681" y="87712"/>
                    <a:pt x="51189" y="107555"/>
                    <a:pt x="49053" y="123495"/>
                  </a:cubicBezTo>
                  <a:lnTo>
                    <a:pt x="3698" y="123495"/>
                  </a:lnTo>
                  <a:lnTo>
                    <a:pt x="0" y="118072"/>
                  </a:lnTo>
                  <a:cubicBezTo>
                    <a:pt x="9203" y="82741"/>
                    <a:pt x="23828" y="43383"/>
                    <a:pt x="438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24"/>
          <p:cNvGrpSpPr/>
          <p:nvPr/>
        </p:nvGrpSpPr>
        <p:grpSpPr>
          <a:xfrm flipH="1" rot="10800000">
            <a:off x="11126620" y="5927575"/>
            <a:ext cx="635334" cy="477216"/>
            <a:chOff x="1786468" y="1653178"/>
            <a:chExt cx="164413" cy="123495"/>
          </a:xfrm>
        </p:grpSpPr>
        <p:sp>
          <p:nvSpPr>
            <p:cNvPr id="341" name="Google Shape;341;p24"/>
            <p:cNvSpPr/>
            <p:nvPr/>
          </p:nvSpPr>
          <p:spPr>
            <a:xfrm>
              <a:off x="1786468" y="1653178"/>
              <a:ext cx="73703" cy="123495"/>
            </a:xfrm>
            <a:custGeom>
              <a:rect b="b" l="l" r="r" t="t"/>
              <a:pathLst>
                <a:path extrusionOk="0" h="123495" w="73703">
                  <a:moveTo>
                    <a:pt x="43384" y="0"/>
                  </a:moveTo>
                  <a:lnTo>
                    <a:pt x="73703" y="0"/>
                  </a:lnTo>
                  <a:cubicBezTo>
                    <a:pt x="62857" y="41740"/>
                    <a:pt x="54394" y="82905"/>
                    <a:pt x="48314" y="123495"/>
                  </a:cubicBezTo>
                  <a:lnTo>
                    <a:pt x="2958" y="123495"/>
                  </a:lnTo>
                  <a:lnTo>
                    <a:pt x="0" y="118072"/>
                  </a:lnTo>
                  <a:cubicBezTo>
                    <a:pt x="3616" y="103282"/>
                    <a:pt x="9450" y="84877"/>
                    <a:pt x="17502" y="62857"/>
                  </a:cubicBezTo>
                  <a:cubicBezTo>
                    <a:pt x="25554" y="40836"/>
                    <a:pt x="34181" y="19884"/>
                    <a:pt x="43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1876685" y="1653178"/>
              <a:ext cx="74196" cy="123495"/>
            </a:xfrm>
            <a:custGeom>
              <a:rect b="b" l="l" r="r" t="t"/>
              <a:pathLst>
                <a:path extrusionOk="0" h="123495" w="74196">
                  <a:moveTo>
                    <a:pt x="43877" y="0"/>
                  </a:moveTo>
                  <a:lnTo>
                    <a:pt x="74196" y="0"/>
                  </a:lnTo>
                  <a:cubicBezTo>
                    <a:pt x="69266" y="18898"/>
                    <a:pt x="64377" y="40220"/>
                    <a:pt x="59529" y="63966"/>
                  </a:cubicBezTo>
                  <a:cubicBezTo>
                    <a:pt x="54681" y="87712"/>
                    <a:pt x="51189" y="107555"/>
                    <a:pt x="49053" y="123495"/>
                  </a:cubicBezTo>
                  <a:lnTo>
                    <a:pt x="3698" y="123495"/>
                  </a:lnTo>
                  <a:lnTo>
                    <a:pt x="0" y="118072"/>
                  </a:lnTo>
                  <a:cubicBezTo>
                    <a:pt x="9203" y="82741"/>
                    <a:pt x="23828" y="43383"/>
                    <a:pt x="438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p24"/>
          <p:cNvSpPr txBox="1"/>
          <p:nvPr/>
        </p:nvSpPr>
        <p:spPr>
          <a:xfrm>
            <a:off x="861650" y="1084089"/>
            <a:ext cx="544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24"/>
          <p:cNvSpPr/>
          <p:nvPr/>
        </p:nvSpPr>
        <p:spPr>
          <a:xfrm>
            <a:off x="861650" y="3265762"/>
            <a:ext cx="5441270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5" name="Google Shape;3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317" y="5981819"/>
            <a:ext cx="503051" cy="571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on a fence with mountains in the background&#10;&#10;Description automatically generated" id="346" name="Google Shape;346;p2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8813" l="0" r="0" t="18813"/>
          <a:stretch/>
        </p:blipFill>
        <p:spPr>
          <a:xfrm>
            <a:off x="7323304" y="402046"/>
            <a:ext cx="4438650" cy="41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/>
          <p:nvPr/>
        </p:nvSpPr>
        <p:spPr>
          <a:xfrm>
            <a:off x="10420350" y="-22865"/>
            <a:ext cx="1771650" cy="1927865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5"/>
          <p:cNvSpPr/>
          <p:nvPr/>
        </p:nvSpPr>
        <p:spPr>
          <a:xfrm>
            <a:off x="0" y="4895850"/>
            <a:ext cx="12192000" cy="1962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5"/>
          <p:cNvSpPr/>
          <p:nvPr/>
        </p:nvSpPr>
        <p:spPr>
          <a:xfrm>
            <a:off x="2100263" y="5522982"/>
            <a:ext cx="7991475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54" name="Google Shape;354;p25"/>
          <p:cNvGrpSpPr/>
          <p:nvPr/>
        </p:nvGrpSpPr>
        <p:grpSpPr>
          <a:xfrm>
            <a:off x="576843" y="5177996"/>
            <a:ext cx="635334" cy="477216"/>
            <a:chOff x="1786468" y="1653178"/>
            <a:chExt cx="164413" cy="123495"/>
          </a:xfrm>
        </p:grpSpPr>
        <p:sp>
          <p:nvSpPr>
            <p:cNvPr id="355" name="Google Shape;355;p25"/>
            <p:cNvSpPr/>
            <p:nvPr/>
          </p:nvSpPr>
          <p:spPr>
            <a:xfrm>
              <a:off x="1786468" y="1653178"/>
              <a:ext cx="73703" cy="123495"/>
            </a:xfrm>
            <a:custGeom>
              <a:rect b="b" l="l" r="r" t="t"/>
              <a:pathLst>
                <a:path extrusionOk="0" h="123495" w="73703">
                  <a:moveTo>
                    <a:pt x="43384" y="0"/>
                  </a:moveTo>
                  <a:lnTo>
                    <a:pt x="73703" y="0"/>
                  </a:lnTo>
                  <a:cubicBezTo>
                    <a:pt x="62857" y="41740"/>
                    <a:pt x="54394" y="82905"/>
                    <a:pt x="48314" y="123495"/>
                  </a:cubicBezTo>
                  <a:lnTo>
                    <a:pt x="2958" y="123495"/>
                  </a:lnTo>
                  <a:lnTo>
                    <a:pt x="0" y="118072"/>
                  </a:lnTo>
                  <a:cubicBezTo>
                    <a:pt x="3616" y="103282"/>
                    <a:pt x="9450" y="84877"/>
                    <a:pt x="17502" y="62857"/>
                  </a:cubicBezTo>
                  <a:cubicBezTo>
                    <a:pt x="25554" y="40836"/>
                    <a:pt x="34181" y="19884"/>
                    <a:pt x="43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1876685" y="1653178"/>
              <a:ext cx="74196" cy="123495"/>
            </a:xfrm>
            <a:custGeom>
              <a:rect b="b" l="l" r="r" t="t"/>
              <a:pathLst>
                <a:path extrusionOk="0" h="123495" w="74196">
                  <a:moveTo>
                    <a:pt x="43877" y="0"/>
                  </a:moveTo>
                  <a:lnTo>
                    <a:pt x="74196" y="0"/>
                  </a:lnTo>
                  <a:cubicBezTo>
                    <a:pt x="69266" y="18898"/>
                    <a:pt x="64377" y="40220"/>
                    <a:pt x="59529" y="63966"/>
                  </a:cubicBezTo>
                  <a:cubicBezTo>
                    <a:pt x="54681" y="87712"/>
                    <a:pt x="51189" y="107555"/>
                    <a:pt x="49053" y="123495"/>
                  </a:cubicBezTo>
                  <a:lnTo>
                    <a:pt x="3698" y="123495"/>
                  </a:lnTo>
                  <a:lnTo>
                    <a:pt x="0" y="118072"/>
                  </a:lnTo>
                  <a:cubicBezTo>
                    <a:pt x="9203" y="82741"/>
                    <a:pt x="23828" y="43383"/>
                    <a:pt x="438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25"/>
          <p:cNvGrpSpPr/>
          <p:nvPr/>
        </p:nvGrpSpPr>
        <p:grpSpPr>
          <a:xfrm flipH="1" rot="10800000">
            <a:off x="11126620" y="5927575"/>
            <a:ext cx="635334" cy="477216"/>
            <a:chOff x="1786468" y="1653178"/>
            <a:chExt cx="164413" cy="123495"/>
          </a:xfrm>
        </p:grpSpPr>
        <p:sp>
          <p:nvSpPr>
            <p:cNvPr id="358" name="Google Shape;358;p25"/>
            <p:cNvSpPr/>
            <p:nvPr/>
          </p:nvSpPr>
          <p:spPr>
            <a:xfrm>
              <a:off x="1786468" y="1653178"/>
              <a:ext cx="73703" cy="123495"/>
            </a:xfrm>
            <a:custGeom>
              <a:rect b="b" l="l" r="r" t="t"/>
              <a:pathLst>
                <a:path extrusionOk="0" h="123495" w="73703">
                  <a:moveTo>
                    <a:pt x="43384" y="0"/>
                  </a:moveTo>
                  <a:lnTo>
                    <a:pt x="73703" y="0"/>
                  </a:lnTo>
                  <a:cubicBezTo>
                    <a:pt x="62857" y="41740"/>
                    <a:pt x="54394" y="82905"/>
                    <a:pt x="48314" y="123495"/>
                  </a:cubicBezTo>
                  <a:lnTo>
                    <a:pt x="2958" y="123495"/>
                  </a:lnTo>
                  <a:lnTo>
                    <a:pt x="0" y="118072"/>
                  </a:lnTo>
                  <a:cubicBezTo>
                    <a:pt x="3616" y="103282"/>
                    <a:pt x="9450" y="84877"/>
                    <a:pt x="17502" y="62857"/>
                  </a:cubicBezTo>
                  <a:cubicBezTo>
                    <a:pt x="25554" y="40836"/>
                    <a:pt x="34181" y="19884"/>
                    <a:pt x="43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1876685" y="1653178"/>
              <a:ext cx="74196" cy="123495"/>
            </a:xfrm>
            <a:custGeom>
              <a:rect b="b" l="l" r="r" t="t"/>
              <a:pathLst>
                <a:path extrusionOk="0" h="123495" w="74196">
                  <a:moveTo>
                    <a:pt x="43877" y="0"/>
                  </a:moveTo>
                  <a:lnTo>
                    <a:pt x="74196" y="0"/>
                  </a:lnTo>
                  <a:cubicBezTo>
                    <a:pt x="69266" y="18898"/>
                    <a:pt x="64377" y="40220"/>
                    <a:pt x="59529" y="63966"/>
                  </a:cubicBezTo>
                  <a:cubicBezTo>
                    <a:pt x="54681" y="87712"/>
                    <a:pt x="51189" y="107555"/>
                    <a:pt x="49053" y="123495"/>
                  </a:cubicBezTo>
                  <a:lnTo>
                    <a:pt x="3698" y="123495"/>
                  </a:lnTo>
                  <a:lnTo>
                    <a:pt x="0" y="118072"/>
                  </a:lnTo>
                  <a:cubicBezTo>
                    <a:pt x="9203" y="82741"/>
                    <a:pt x="23828" y="43383"/>
                    <a:pt x="438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5"/>
          <p:cNvSpPr txBox="1"/>
          <p:nvPr/>
        </p:nvSpPr>
        <p:spPr>
          <a:xfrm>
            <a:off x="861650" y="1084089"/>
            <a:ext cx="544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25"/>
          <p:cNvSpPr/>
          <p:nvPr/>
        </p:nvSpPr>
        <p:spPr>
          <a:xfrm>
            <a:off x="861650" y="3265762"/>
            <a:ext cx="5441270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2" name="Google Shape;36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317" y="5981819"/>
            <a:ext cx="503051" cy="57126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5"/>
          <p:cNvSpPr/>
          <p:nvPr>
            <p:ph idx="2" type="pic"/>
          </p:nvPr>
        </p:nvSpPr>
        <p:spPr>
          <a:xfrm>
            <a:off x="7323304" y="402046"/>
            <a:ext cx="4438650" cy="415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windmill, grass&#10;&#10;Description automatically generated" id="368" name="Google Shape;368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095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6"/>
          <p:cNvSpPr/>
          <p:nvPr/>
        </p:nvSpPr>
        <p:spPr>
          <a:xfrm>
            <a:off x="3646826" y="3621911"/>
            <a:ext cx="2924175" cy="268605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6"/>
          <p:cNvSpPr txBox="1"/>
          <p:nvPr/>
        </p:nvSpPr>
        <p:spPr>
          <a:xfrm>
            <a:off x="5108914" y="956608"/>
            <a:ext cx="544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26"/>
          <p:cNvSpPr/>
          <p:nvPr/>
        </p:nvSpPr>
        <p:spPr>
          <a:xfrm>
            <a:off x="7143751" y="3445639"/>
            <a:ext cx="250983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26"/>
          <p:cNvSpPr/>
          <p:nvPr/>
        </p:nvSpPr>
        <p:spPr>
          <a:xfrm>
            <a:off x="3859676" y="3810000"/>
            <a:ext cx="2527049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3" name="Google Shape;37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7"/>
          <p:cNvSpPr/>
          <p:nvPr/>
        </p:nvSpPr>
        <p:spPr>
          <a:xfrm>
            <a:off x="3646826" y="3621911"/>
            <a:ext cx="2924175" cy="268605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7"/>
          <p:cNvSpPr txBox="1"/>
          <p:nvPr/>
        </p:nvSpPr>
        <p:spPr>
          <a:xfrm>
            <a:off x="5108914" y="956608"/>
            <a:ext cx="544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27"/>
          <p:cNvSpPr/>
          <p:nvPr/>
        </p:nvSpPr>
        <p:spPr>
          <a:xfrm>
            <a:off x="7143751" y="3445639"/>
            <a:ext cx="250983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3859676" y="3810000"/>
            <a:ext cx="2527049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7"/>
          <p:cNvSpPr/>
          <p:nvPr>
            <p:ph idx="2" type="pic"/>
          </p:nvPr>
        </p:nvSpPr>
        <p:spPr>
          <a:xfrm>
            <a:off x="0" y="0"/>
            <a:ext cx="40957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"/>
          <p:cNvSpPr/>
          <p:nvPr/>
        </p:nvSpPr>
        <p:spPr>
          <a:xfrm>
            <a:off x="0" y="4748131"/>
            <a:ext cx="2305050" cy="235732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562350" y="3810000"/>
            <a:ext cx="2876550" cy="2381250"/>
          </a:xfrm>
          <a:prstGeom prst="rect">
            <a:avLst/>
          </a:prstGeom>
          <a:noFill/>
          <a:ln cap="flat" cmpd="sng" w="28575">
            <a:solidFill>
              <a:srgbClr val="669B4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3745706" y="4030206"/>
            <a:ext cx="250983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28"/>
          <p:cNvSpPr txBox="1"/>
          <p:nvPr/>
        </p:nvSpPr>
        <p:spPr>
          <a:xfrm>
            <a:off x="747146" y="1208752"/>
            <a:ext cx="398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6817602" y="4999702"/>
            <a:ext cx="4752098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hand holding a leaf&#10;&#10;Description automatically generated" id="393" name="Google Shape;393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0" y="400050"/>
            <a:ext cx="6038850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/>
          <p:nvPr/>
        </p:nvSpPr>
        <p:spPr>
          <a:xfrm>
            <a:off x="0" y="4748131"/>
            <a:ext cx="2305050" cy="235732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9"/>
          <p:cNvSpPr/>
          <p:nvPr/>
        </p:nvSpPr>
        <p:spPr>
          <a:xfrm>
            <a:off x="3562350" y="3810000"/>
            <a:ext cx="2876550" cy="2381250"/>
          </a:xfrm>
          <a:prstGeom prst="rect">
            <a:avLst/>
          </a:prstGeom>
          <a:noFill/>
          <a:ln cap="flat" cmpd="sng" w="28575">
            <a:solidFill>
              <a:srgbClr val="669B4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9"/>
          <p:cNvSpPr/>
          <p:nvPr/>
        </p:nvSpPr>
        <p:spPr>
          <a:xfrm>
            <a:off x="3745706" y="4030206"/>
            <a:ext cx="250983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29"/>
          <p:cNvSpPr txBox="1"/>
          <p:nvPr/>
        </p:nvSpPr>
        <p:spPr>
          <a:xfrm>
            <a:off x="747146" y="1208752"/>
            <a:ext cx="398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29"/>
          <p:cNvSpPr/>
          <p:nvPr/>
        </p:nvSpPr>
        <p:spPr>
          <a:xfrm>
            <a:off x="6817602" y="4999702"/>
            <a:ext cx="4752098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Google Shape;403;p29"/>
          <p:cNvSpPr/>
          <p:nvPr>
            <p:ph idx="2" type="pic"/>
          </p:nvPr>
        </p:nvSpPr>
        <p:spPr>
          <a:xfrm>
            <a:off x="5715000" y="400050"/>
            <a:ext cx="6038850" cy="41719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"/>
          <p:cNvSpPr/>
          <p:nvPr/>
        </p:nvSpPr>
        <p:spPr>
          <a:xfrm>
            <a:off x="1562100" y="1466850"/>
            <a:ext cx="5638800" cy="5391150"/>
          </a:xfrm>
          <a:custGeom>
            <a:rect b="b" l="l" r="r" t="t"/>
            <a:pathLst>
              <a:path extrusionOk="0" h="5391150" w="5638800">
                <a:moveTo>
                  <a:pt x="4648200" y="0"/>
                </a:moveTo>
                <a:lnTo>
                  <a:pt x="5638800" y="0"/>
                </a:lnTo>
                <a:lnTo>
                  <a:pt x="5638800" y="5391150"/>
                </a:lnTo>
                <a:lnTo>
                  <a:pt x="0" y="5391150"/>
                </a:lnTo>
                <a:lnTo>
                  <a:pt x="0" y="4629150"/>
                </a:lnTo>
                <a:lnTo>
                  <a:pt x="4648200" y="4629150"/>
                </a:lnTo>
                <a:close/>
              </a:path>
            </a:pathLst>
          </a:cu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0"/>
          <p:cNvSpPr txBox="1"/>
          <p:nvPr/>
        </p:nvSpPr>
        <p:spPr>
          <a:xfrm>
            <a:off x="6304671" y="1856452"/>
            <a:ext cx="398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30"/>
          <p:cNvSpPr/>
          <p:nvPr/>
        </p:nvSpPr>
        <p:spPr>
          <a:xfrm>
            <a:off x="8039100" y="4594865"/>
            <a:ext cx="3371850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landscape, outdoor, grass, sky&#10;&#10;Description automatically generated" id="411" name="Google Shape;411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438150"/>
            <a:ext cx="5638800" cy="53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1824" y="5981819"/>
            <a:ext cx="503051" cy="571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1"/>
          <p:cNvSpPr/>
          <p:nvPr/>
        </p:nvSpPr>
        <p:spPr>
          <a:xfrm>
            <a:off x="1562100" y="1466850"/>
            <a:ext cx="5638800" cy="5391150"/>
          </a:xfrm>
          <a:custGeom>
            <a:rect b="b" l="l" r="r" t="t"/>
            <a:pathLst>
              <a:path extrusionOk="0" h="5391150" w="5638800">
                <a:moveTo>
                  <a:pt x="4648200" y="0"/>
                </a:moveTo>
                <a:lnTo>
                  <a:pt x="5638800" y="0"/>
                </a:lnTo>
                <a:lnTo>
                  <a:pt x="5638800" y="5391150"/>
                </a:lnTo>
                <a:lnTo>
                  <a:pt x="0" y="5391150"/>
                </a:lnTo>
                <a:lnTo>
                  <a:pt x="0" y="4629150"/>
                </a:lnTo>
                <a:lnTo>
                  <a:pt x="4648200" y="4629150"/>
                </a:lnTo>
                <a:close/>
              </a:path>
            </a:pathLst>
          </a:cu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1"/>
          <p:cNvSpPr txBox="1"/>
          <p:nvPr/>
        </p:nvSpPr>
        <p:spPr>
          <a:xfrm>
            <a:off x="6304671" y="1856452"/>
            <a:ext cx="398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31"/>
          <p:cNvSpPr/>
          <p:nvPr/>
        </p:nvSpPr>
        <p:spPr>
          <a:xfrm>
            <a:off x="8039100" y="4594865"/>
            <a:ext cx="3371850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0" name="Google Shape;4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1824" y="5981819"/>
            <a:ext cx="503051" cy="57126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1"/>
          <p:cNvSpPr/>
          <p:nvPr>
            <p:ph idx="2" type="pic"/>
          </p:nvPr>
        </p:nvSpPr>
        <p:spPr>
          <a:xfrm>
            <a:off x="381000" y="438150"/>
            <a:ext cx="5638800" cy="53911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2"/>
          <p:cNvSpPr/>
          <p:nvPr/>
        </p:nvSpPr>
        <p:spPr>
          <a:xfrm>
            <a:off x="0" y="4876800"/>
            <a:ext cx="628650" cy="19812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2"/>
          <p:cNvSpPr txBox="1"/>
          <p:nvPr/>
        </p:nvSpPr>
        <p:spPr>
          <a:xfrm>
            <a:off x="951621" y="1665952"/>
            <a:ext cx="398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32"/>
          <p:cNvSpPr/>
          <p:nvPr/>
        </p:nvSpPr>
        <p:spPr>
          <a:xfrm>
            <a:off x="3248903" y="4594865"/>
            <a:ext cx="3371850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cloud, grass, sky, outdoor&#10;&#10;Description automatically generated" id="429" name="Google Shape;429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1850" y="0"/>
            <a:ext cx="4591050" cy="64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3"/>
          <p:cNvSpPr/>
          <p:nvPr/>
        </p:nvSpPr>
        <p:spPr>
          <a:xfrm>
            <a:off x="0" y="4876800"/>
            <a:ext cx="628650" cy="19812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3"/>
          <p:cNvSpPr txBox="1"/>
          <p:nvPr/>
        </p:nvSpPr>
        <p:spPr>
          <a:xfrm>
            <a:off x="951621" y="1665952"/>
            <a:ext cx="3983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6" name="Google Shape;436;p33"/>
          <p:cNvSpPr/>
          <p:nvPr/>
        </p:nvSpPr>
        <p:spPr>
          <a:xfrm>
            <a:off x="3248903" y="4594865"/>
            <a:ext cx="3371850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33"/>
          <p:cNvSpPr/>
          <p:nvPr>
            <p:ph idx="2" type="pic"/>
          </p:nvPr>
        </p:nvSpPr>
        <p:spPr>
          <a:xfrm>
            <a:off x="7181850" y="0"/>
            <a:ext cx="4591050" cy="6496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Check our Agenda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34"/>
          <p:cNvSpPr/>
          <p:nvPr/>
        </p:nvSpPr>
        <p:spPr>
          <a:xfrm>
            <a:off x="2323526" y="1303724"/>
            <a:ext cx="7544949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4" name="Google Shape;444;p34"/>
          <p:cNvSpPr txBox="1"/>
          <p:nvPr/>
        </p:nvSpPr>
        <p:spPr>
          <a:xfrm>
            <a:off x="1491237" y="2479477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25</a:t>
            </a:r>
            <a:endParaRPr sz="32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5" name="Google Shape;445;p34"/>
          <p:cNvSpPr txBox="1"/>
          <p:nvPr/>
        </p:nvSpPr>
        <p:spPr>
          <a:xfrm>
            <a:off x="1491237" y="3064252"/>
            <a:ext cx="7058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JUNE</a:t>
            </a:r>
            <a:endParaRPr sz="14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34"/>
          <p:cNvSpPr txBox="1"/>
          <p:nvPr/>
        </p:nvSpPr>
        <p:spPr>
          <a:xfrm>
            <a:off x="1491237" y="4867077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28</a:t>
            </a:r>
            <a:endParaRPr sz="32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7" name="Google Shape;447;p34"/>
          <p:cNvSpPr txBox="1"/>
          <p:nvPr/>
        </p:nvSpPr>
        <p:spPr>
          <a:xfrm>
            <a:off x="1491237" y="5451852"/>
            <a:ext cx="7058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JULY</a:t>
            </a:r>
            <a:endParaRPr sz="14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p34"/>
          <p:cNvSpPr/>
          <p:nvPr/>
        </p:nvSpPr>
        <p:spPr>
          <a:xfrm>
            <a:off x="2323526" y="2925028"/>
            <a:ext cx="57807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34"/>
          <p:cNvSpPr/>
          <p:nvPr/>
        </p:nvSpPr>
        <p:spPr>
          <a:xfrm>
            <a:off x="2323526" y="5313352"/>
            <a:ext cx="57807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0" name="Google Shape;450;p34"/>
          <p:cNvSpPr/>
          <p:nvPr/>
        </p:nvSpPr>
        <p:spPr>
          <a:xfrm>
            <a:off x="10798175" y="2073652"/>
            <a:ext cx="628650" cy="19812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4"/>
          <p:cNvSpPr txBox="1"/>
          <p:nvPr/>
        </p:nvSpPr>
        <p:spPr>
          <a:xfrm>
            <a:off x="2323526" y="2617975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ABOUT AGENDA 01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34"/>
          <p:cNvSpPr/>
          <p:nvPr/>
        </p:nvSpPr>
        <p:spPr>
          <a:xfrm>
            <a:off x="10736127" y="4445258"/>
            <a:ext cx="628650" cy="19812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4"/>
          <p:cNvSpPr txBox="1"/>
          <p:nvPr/>
        </p:nvSpPr>
        <p:spPr>
          <a:xfrm>
            <a:off x="2323526" y="5005575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ABOUT AGENDA 02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lake surrounded by mountains&#10;&#10;Description automatically generated with low confidence" id="454" name="Google Shape;454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6600" y="2184400"/>
            <a:ext cx="27559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iver running through a forest&#10;&#10;Description automatically generated with low confidence" id="455" name="Google Shape;455;p3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6600" y="4572000"/>
            <a:ext cx="2755900" cy="19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Check our Agenda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35"/>
          <p:cNvSpPr/>
          <p:nvPr/>
        </p:nvSpPr>
        <p:spPr>
          <a:xfrm>
            <a:off x="2323526" y="1303724"/>
            <a:ext cx="7544949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p35"/>
          <p:cNvSpPr txBox="1"/>
          <p:nvPr/>
        </p:nvSpPr>
        <p:spPr>
          <a:xfrm>
            <a:off x="1491237" y="2479477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25</a:t>
            </a:r>
            <a:endParaRPr sz="32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35"/>
          <p:cNvSpPr txBox="1"/>
          <p:nvPr/>
        </p:nvSpPr>
        <p:spPr>
          <a:xfrm>
            <a:off x="1491237" y="3064252"/>
            <a:ext cx="7058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JUNE</a:t>
            </a:r>
            <a:endParaRPr sz="14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35"/>
          <p:cNvSpPr txBox="1"/>
          <p:nvPr/>
        </p:nvSpPr>
        <p:spPr>
          <a:xfrm>
            <a:off x="1491237" y="4867077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28</a:t>
            </a:r>
            <a:endParaRPr sz="32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35"/>
          <p:cNvSpPr txBox="1"/>
          <p:nvPr/>
        </p:nvSpPr>
        <p:spPr>
          <a:xfrm>
            <a:off x="1491237" y="5451852"/>
            <a:ext cx="7058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JULY</a:t>
            </a:r>
            <a:endParaRPr sz="14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p35"/>
          <p:cNvSpPr/>
          <p:nvPr/>
        </p:nvSpPr>
        <p:spPr>
          <a:xfrm>
            <a:off x="2323526" y="2925028"/>
            <a:ext cx="57807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7" name="Google Shape;467;p35"/>
          <p:cNvSpPr/>
          <p:nvPr/>
        </p:nvSpPr>
        <p:spPr>
          <a:xfrm>
            <a:off x="2323526" y="5313352"/>
            <a:ext cx="57807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8" name="Google Shape;468;p35"/>
          <p:cNvSpPr/>
          <p:nvPr/>
        </p:nvSpPr>
        <p:spPr>
          <a:xfrm>
            <a:off x="10798175" y="2073652"/>
            <a:ext cx="628650" cy="19812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5"/>
          <p:cNvSpPr txBox="1"/>
          <p:nvPr/>
        </p:nvSpPr>
        <p:spPr>
          <a:xfrm>
            <a:off x="2323526" y="2617975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ABOUT AGENDA 01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35"/>
          <p:cNvSpPr/>
          <p:nvPr/>
        </p:nvSpPr>
        <p:spPr>
          <a:xfrm>
            <a:off x="10736127" y="4445258"/>
            <a:ext cx="628650" cy="198120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2323526" y="5005575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ABOUT AGENDA 02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2" name="Google Shape;472;p35"/>
          <p:cNvSpPr/>
          <p:nvPr>
            <p:ph idx="2" type="pic"/>
          </p:nvPr>
        </p:nvSpPr>
        <p:spPr>
          <a:xfrm>
            <a:off x="8356600" y="2184400"/>
            <a:ext cx="2755900" cy="1917700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35"/>
          <p:cNvSpPr/>
          <p:nvPr>
            <p:ph idx="3" type="pic"/>
          </p:nvPr>
        </p:nvSpPr>
        <p:spPr>
          <a:xfrm>
            <a:off x="8356600" y="4572000"/>
            <a:ext cx="2755900" cy="191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6"/>
          <p:cNvSpPr txBox="1"/>
          <p:nvPr/>
        </p:nvSpPr>
        <p:spPr>
          <a:xfrm>
            <a:off x="3673256" y="497552"/>
            <a:ext cx="484548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University Facilities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p36"/>
          <p:cNvSpPr/>
          <p:nvPr/>
        </p:nvSpPr>
        <p:spPr>
          <a:xfrm>
            <a:off x="6096000" y="1752600"/>
            <a:ext cx="60960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6"/>
          <p:cNvSpPr txBox="1"/>
          <p:nvPr/>
        </p:nvSpPr>
        <p:spPr>
          <a:xfrm>
            <a:off x="7924226" y="2313175"/>
            <a:ext cx="20198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8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BEST FACILITIES</a:t>
            </a:r>
            <a:endParaRPr b="1" sz="18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36"/>
          <p:cNvSpPr/>
          <p:nvPr/>
        </p:nvSpPr>
        <p:spPr>
          <a:xfrm>
            <a:off x="6373964" y="2929920"/>
            <a:ext cx="51203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p36"/>
          <p:cNvSpPr txBox="1"/>
          <p:nvPr/>
        </p:nvSpPr>
        <p:spPr>
          <a:xfrm>
            <a:off x="6552482" y="5689084"/>
            <a:ext cx="5087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8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p36"/>
          <p:cNvSpPr txBox="1"/>
          <p:nvPr/>
        </p:nvSpPr>
        <p:spPr>
          <a:xfrm>
            <a:off x="9282982" y="5689084"/>
            <a:ext cx="5087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8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4" name="Google Shape;484;p36"/>
          <p:cNvSpPr txBox="1"/>
          <p:nvPr/>
        </p:nvSpPr>
        <p:spPr>
          <a:xfrm>
            <a:off x="6914289" y="5719861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WRITE 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9715644" y="5719861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WRITE 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close-up of a crystal ball&#10;&#10;Description automatically generated" id="486" name="Google Shape;486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2600"/>
            <a:ext cx="6096000" cy="4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6"/>
          <p:cNvSpPr/>
          <p:nvPr>
            <p:ph idx="3" type="pic"/>
          </p:nvPr>
        </p:nvSpPr>
        <p:spPr>
          <a:xfrm>
            <a:off x="6552482" y="4000500"/>
            <a:ext cx="2452536" cy="158750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36"/>
          <p:cNvSpPr/>
          <p:nvPr>
            <p:ph idx="4" type="pic"/>
          </p:nvPr>
        </p:nvSpPr>
        <p:spPr>
          <a:xfrm>
            <a:off x="9283700" y="4000500"/>
            <a:ext cx="2451818" cy="1587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"/>
          <p:cNvSpPr txBox="1"/>
          <p:nvPr/>
        </p:nvSpPr>
        <p:spPr>
          <a:xfrm>
            <a:off x="3673256" y="497552"/>
            <a:ext cx="484548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University Facilities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p37"/>
          <p:cNvSpPr/>
          <p:nvPr/>
        </p:nvSpPr>
        <p:spPr>
          <a:xfrm>
            <a:off x="6096000" y="1752600"/>
            <a:ext cx="60960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7"/>
          <p:cNvSpPr txBox="1"/>
          <p:nvPr/>
        </p:nvSpPr>
        <p:spPr>
          <a:xfrm>
            <a:off x="7924226" y="2313175"/>
            <a:ext cx="20198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8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BEST FACILITIES</a:t>
            </a:r>
            <a:endParaRPr b="1" sz="18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p37"/>
          <p:cNvSpPr/>
          <p:nvPr/>
        </p:nvSpPr>
        <p:spPr>
          <a:xfrm>
            <a:off x="6373964" y="2929920"/>
            <a:ext cx="51203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7" name="Google Shape;497;p37"/>
          <p:cNvSpPr txBox="1"/>
          <p:nvPr/>
        </p:nvSpPr>
        <p:spPr>
          <a:xfrm>
            <a:off x="6552482" y="5689084"/>
            <a:ext cx="5087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8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8" name="Google Shape;498;p37"/>
          <p:cNvSpPr txBox="1"/>
          <p:nvPr/>
        </p:nvSpPr>
        <p:spPr>
          <a:xfrm>
            <a:off x="9282982" y="5689084"/>
            <a:ext cx="5087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8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37"/>
          <p:cNvSpPr txBox="1"/>
          <p:nvPr/>
        </p:nvSpPr>
        <p:spPr>
          <a:xfrm>
            <a:off x="6914289" y="5719861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WRITE 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37"/>
          <p:cNvSpPr txBox="1"/>
          <p:nvPr/>
        </p:nvSpPr>
        <p:spPr>
          <a:xfrm>
            <a:off x="9715644" y="5719861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WRITE 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1" name="Google Shape;501;p37"/>
          <p:cNvSpPr/>
          <p:nvPr>
            <p:ph idx="3" type="pic"/>
          </p:nvPr>
        </p:nvSpPr>
        <p:spPr>
          <a:xfrm>
            <a:off x="6552482" y="4000500"/>
            <a:ext cx="2452536" cy="1587500"/>
          </a:xfrm>
          <a:prstGeom prst="rect">
            <a:avLst/>
          </a:prstGeom>
          <a:noFill/>
          <a:ln>
            <a:noFill/>
          </a:ln>
        </p:spPr>
      </p:sp>
      <p:sp>
        <p:nvSpPr>
          <p:cNvPr id="502" name="Google Shape;502;p37"/>
          <p:cNvSpPr/>
          <p:nvPr>
            <p:ph idx="4" type="pic"/>
          </p:nvPr>
        </p:nvSpPr>
        <p:spPr>
          <a:xfrm>
            <a:off x="9283700" y="4000500"/>
            <a:ext cx="2451818" cy="1587500"/>
          </a:xfrm>
          <a:prstGeom prst="rect">
            <a:avLst/>
          </a:prstGeom>
          <a:noFill/>
          <a:ln>
            <a:noFill/>
          </a:ln>
        </p:spPr>
      </p:sp>
      <p:sp>
        <p:nvSpPr>
          <p:cNvPr id="503" name="Google Shape;503;p37"/>
          <p:cNvSpPr/>
          <p:nvPr>
            <p:ph idx="2" type="pic"/>
          </p:nvPr>
        </p:nvSpPr>
        <p:spPr>
          <a:xfrm>
            <a:off x="0" y="1752600"/>
            <a:ext cx="6096000" cy="4508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38"/>
          <p:cNvGrpSpPr/>
          <p:nvPr/>
        </p:nvGrpSpPr>
        <p:grpSpPr>
          <a:xfrm>
            <a:off x="0" y="2311400"/>
            <a:ext cx="12192000" cy="4546600"/>
            <a:chOff x="0" y="2311400"/>
            <a:chExt cx="12192000" cy="4546600"/>
          </a:xfrm>
        </p:grpSpPr>
        <p:sp>
          <p:nvSpPr>
            <p:cNvPr id="509" name="Google Shape;509;p38"/>
            <p:cNvSpPr/>
            <p:nvPr/>
          </p:nvSpPr>
          <p:spPr>
            <a:xfrm>
              <a:off x="0" y="2311400"/>
              <a:ext cx="8051800" cy="45466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8051800" y="2311400"/>
              <a:ext cx="4140200" cy="4546600"/>
            </a:xfrm>
            <a:prstGeom prst="rect">
              <a:avLst/>
            </a:prstGeom>
            <a:solidFill>
              <a:srgbClr val="669B4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38"/>
          <p:cNvSpPr/>
          <p:nvPr/>
        </p:nvSpPr>
        <p:spPr>
          <a:xfrm>
            <a:off x="1371027" y="1096228"/>
            <a:ext cx="186747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2" name="Google Shape;512;p38"/>
          <p:cNvSpPr txBox="1"/>
          <p:nvPr/>
        </p:nvSpPr>
        <p:spPr>
          <a:xfrm>
            <a:off x="1371026" y="789175"/>
            <a:ext cx="15499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p38"/>
          <p:cNvSpPr/>
          <p:nvPr/>
        </p:nvSpPr>
        <p:spPr>
          <a:xfrm>
            <a:off x="4393914" y="1096228"/>
            <a:ext cx="186747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p38"/>
          <p:cNvSpPr txBox="1"/>
          <p:nvPr/>
        </p:nvSpPr>
        <p:spPr>
          <a:xfrm>
            <a:off x="4393913" y="789175"/>
            <a:ext cx="15499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38"/>
          <p:cNvSpPr/>
          <p:nvPr/>
        </p:nvSpPr>
        <p:spPr>
          <a:xfrm>
            <a:off x="955860" y="1047704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8"/>
          <p:cNvSpPr/>
          <p:nvPr/>
        </p:nvSpPr>
        <p:spPr>
          <a:xfrm>
            <a:off x="3989058" y="1014734"/>
            <a:ext cx="266287" cy="344906"/>
          </a:xfrm>
          <a:custGeom>
            <a:rect b="b" l="l" r="r" t="t"/>
            <a:pathLst>
              <a:path extrusionOk="0" h="710" w="553">
                <a:moveTo>
                  <a:pt x="277" y="0"/>
                </a:moveTo>
                <a:cubicBezTo>
                  <a:pt x="365" y="0"/>
                  <a:pt x="437" y="72"/>
                  <a:pt x="437" y="161"/>
                </a:cubicBezTo>
                <a:cubicBezTo>
                  <a:pt x="437" y="250"/>
                  <a:pt x="365" y="322"/>
                  <a:pt x="277" y="322"/>
                </a:cubicBezTo>
                <a:cubicBezTo>
                  <a:pt x="188" y="322"/>
                  <a:pt x="116" y="250"/>
                  <a:pt x="116" y="161"/>
                </a:cubicBezTo>
                <a:cubicBezTo>
                  <a:pt x="116" y="72"/>
                  <a:pt x="188" y="0"/>
                  <a:pt x="277" y="0"/>
                </a:cubicBezTo>
                <a:close/>
                <a:moveTo>
                  <a:pt x="277" y="390"/>
                </a:moveTo>
                <a:lnTo>
                  <a:pt x="277" y="390"/>
                </a:lnTo>
                <a:cubicBezTo>
                  <a:pt x="288" y="390"/>
                  <a:pt x="297" y="399"/>
                  <a:pt x="298" y="410"/>
                </a:cubicBezTo>
                <a:lnTo>
                  <a:pt x="312" y="601"/>
                </a:lnTo>
                <a:lnTo>
                  <a:pt x="339" y="601"/>
                </a:lnTo>
                <a:lnTo>
                  <a:pt x="403" y="361"/>
                </a:lnTo>
                <a:cubicBezTo>
                  <a:pt x="489" y="382"/>
                  <a:pt x="553" y="461"/>
                  <a:pt x="553" y="553"/>
                </a:cubicBezTo>
                <a:lnTo>
                  <a:pt x="553" y="710"/>
                </a:lnTo>
                <a:lnTo>
                  <a:pt x="0" y="710"/>
                </a:lnTo>
                <a:lnTo>
                  <a:pt x="0" y="553"/>
                </a:lnTo>
                <a:cubicBezTo>
                  <a:pt x="0" y="461"/>
                  <a:pt x="64" y="382"/>
                  <a:pt x="150" y="361"/>
                </a:cubicBezTo>
                <a:lnTo>
                  <a:pt x="215" y="601"/>
                </a:lnTo>
                <a:lnTo>
                  <a:pt x="241" y="601"/>
                </a:lnTo>
                <a:lnTo>
                  <a:pt x="255" y="410"/>
                </a:lnTo>
                <a:cubicBezTo>
                  <a:pt x="256" y="399"/>
                  <a:pt x="265" y="390"/>
                  <a:pt x="277" y="390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8"/>
          <p:cNvSpPr/>
          <p:nvPr/>
        </p:nvSpPr>
        <p:spPr>
          <a:xfrm>
            <a:off x="3543587" y="3279627"/>
            <a:ext cx="400021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p38"/>
          <p:cNvSpPr txBox="1"/>
          <p:nvPr/>
        </p:nvSpPr>
        <p:spPr>
          <a:xfrm>
            <a:off x="3543587" y="2972574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38"/>
          <p:cNvSpPr/>
          <p:nvPr/>
        </p:nvSpPr>
        <p:spPr>
          <a:xfrm>
            <a:off x="3543587" y="5372316"/>
            <a:ext cx="400021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38"/>
          <p:cNvSpPr txBox="1"/>
          <p:nvPr/>
        </p:nvSpPr>
        <p:spPr>
          <a:xfrm>
            <a:off x="3543587" y="5065263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38"/>
          <p:cNvSpPr txBox="1"/>
          <p:nvPr/>
        </p:nvSpPr>
        <p:spPr>
          <a:xfrm>
            <a:off x="8356887" y="5096041"/>
            <a:ext cx="376894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Learn Quality You Can See.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38"/>
          <p:cNvSpPr/>
          <p:nvPr/>
        </p:nvSpPr>
        <p:spPr>
          <a:xfrm>
            <a:off x="8356887" y="2972574"/>
            <a:ext cx="337185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Nullam eu tempor purus. Nunc a leo magna, sit amet consequat risus. Etiam faucibus tortor a ipsum vehicula sed hendrerit eros suscipit.Vestibulum neque elit, Class aptent taciti sociosqu ad litora torquent per conubia nostra.</a:t>
            </a:r>
            <a:endParaRPr sz="1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bee flying over a flower&#10;&#10;Description automatically generated with low confidence" id="523" name="Google Shape;523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1800" y="0"/>
            <a:ext cx="4140200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ter, aqua, teal, turquoise&#10;&#10;Description automatically generated" id="524" name="Google Shape;524;p3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300" y="2679700"/>
            <a:ext cx="29972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plant, grass, landscape&#10;&#10;Description automatically generated" id="525" name="Google Shape;525;p38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300" y="4768850"/>
            <a:ext cx="29972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39"/>
          <p:cNvGrpSpPr/>
          <p:nvPr/>
        </p:nvGrpSpPr>
        <p:grpSpPr>
          <a:xfrm>
            <a:off x="0" y="2311400"/>
            <a:ext cx="12192000" cy="4546600"/>
            <a:chOff x="0" y="2311400"/>
            <a:chExt cx="12192000" cy="4546600"/>
          </a:xfrm>
        </p:grpSpPr>
        <p:sp>
          <p:nvSpPr>
            <p:cNvPr id="533" name="Google Shape;533;p39"/>
            <p:cNvSpPr/>
            <p:nvPr/>
          </p:nvSpPr>
          <p:spPr>
            <a:xfrm>
              <a:off x="0" y="2311400"/>
              <a:ext cx="8051800" cy="45466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8051800" y="2311400"/>
              <a:ext cx="4140200" cy="4546600"/>
            </a:xfrm>
            <a:prstGeom prst="rect">
              <a:avLst/>
            </a:prstGeom>
            <a:solidFill>
              <a:srgbClr val="669B4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p39"/>
          <p:cNvSpPr/>
          <p:nvPr/>
        </p:nvSpPr>
        <p:spPr>
          <a:xfrm>
            <a:off x="1371027" y="1096228"/>
            <a:ext cx="186747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p39"/>
          <p:cNvSpPr txBox="1"/>
          <p:nvPr/>
        </p:nvSpPr>
        <p:spPr>
          <a:xfrm>
            <a:off x="1371026" y="789175"/>
            <a:ext cx="15499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39"/>
          <p:cNvSpPr/>
          <p:nvPr/>
        </p:nvSpPr>
        <p:spPr>
          <a:xfrm>
            <a:off x="4393914" y="1096228"/>
            <a:ext cx="186747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8" name="Google Shape;538;p39"/>
          <p:cNvSpPr txBox="1"/>
          <p:nvPr/>
        </p:nvSpPr>
        <p:spPr>
          <a:xfrm>
            <a:off x="4393913" y="789175"/>
            <a:ext cx="15499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39"/>
          <p:cNvSpPr/>
          <p:nvPr/>
        </p:nvSpPr>
        <p:spPr>
          <a:xfrm>
            <a:off x="955860" y="1047704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9"/>
          <p:cNvSpPr/>
          <p:nvPr/>
        </p:nvSpPr>
        <p:spPr>
          <a:xfrm>
            <a:off x="3989058" y="1014734"/>
            <a:ext cx="266287" cy="344906"/>
          </a:xfrm>
          <a:custGeom>
            <a:rect b="b" l="l" r="r" t="t"/>
            <a:pathLst>
              <a:path extrusionOk="0" h="710" w="553">
                <a:moveTo>
                  <a:pt x="277" y="0"/>
                </a:moveTo>
                <a:cubicBezTo>
                  <a:pt x="365" y="0"/>
                  <a:pt x="437" y="72"/>
                  <a:pt x="437" y="161"/>
                </a:cubicBezTo>
                <a:cubicBezTo>
                  <a:pt x="437" y="250"/>
                  <a:pt x="365" y="322"/>
                  <a:pt x="277" y="322"/>
                </a:cubicBezTo>
                <a:cubicBezTo>
                  <a:pt x="188" y="322"/>
                  <a:pt x="116" y="250"/>
                  <a:pt x="116" y="161"/>
                </a:cubicBezTo>
                <a:cubicBezTo>
                  <a:pt x="116" y="72"/>
                  <a:pt x="188" y="0"/>
                  <a:pt x="277" y="0"/>
                </a:cubicBezTo>
                <a:close/>
                <a:moveTo>
                  <a:pt x="277" y="390"/>
                </a:moveTo>
                <a:lnTo>
                  <a:pt x="277" y="390"/>
                </a:lnTo>
                <a:cubicBezTo>
                  <a:pt x="288" y="390"/>
                  <a:pt x="297" y="399"/>
                  <a:pt x="298" y="410"/>
                </a:cubicBezTo>
                <a:lnTo>
                  <a:pt x="312" y="601"/>
                </a:lnTo>
                <a:lnTo>
                  <a:pt x="339" y="601"/>
                </a:lnTo>
                <a:lnTo>
                  <a:pt x="403" y="361"/>
                </a:lnTo>
                <a:cubicBezTo>
                  <a:pt x="489" y="382"/>
                  <a:pt x="553" y="461"/>
                  <a:pt x="553" y="553"/>
                </a:cubicBezTo>
                <a:lnTo>
                  <a:pt x="553" y="710"/>
                </a:lnTo>
                <a:lnTo>
                  <a:pt x="0" y="710"/>
                </a:lnTo>
                <a:lnTo>
                  <a:pt x="0" y="553"/>
                </a:lnTo>
                <a:cubicBezTo>
                  <a:pt x="0" y="461"/>
                  <a:pt x="64" y="382"/>
                  <a:pt x="150" y="361"/>
                </a:cubicBezTo>
                <a:lnTo>
                  <a:pt x="215" y="601"/>
                </a:lnTo>
                <a:lnTo>
                  <a:pt x="241" y="601"/>
                </a:lnTo>
                <a:lnTo>
                  <a:pt x="255" y="410"/>
                </a:lnTo>
                <a:cubicBezTo>
                  <a:pt x="256" y="399"/>
                  <a:pt x="265" y="390"/>
                  <a:pt x="277" y="390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9"/>
          <p:cNvSpPr/>
          <p:nvPr/>
        </p:nvSpPr>
        <p:spPr>
          <a:xfrm>
            <a:off x="3543587" y="3279627"/>
            <a:ext cx="400021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2" name="Google Shape;542;p39"/>
          <p:cNvSpPr txBox="1"/>
          <p:nvPr/>
        </p:nvSpPr>
        <p:spPr>
          <a:xfrm>
            <a:off x="3543587" y="2972574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p39"/>
          <p:cNvSpPr/>
          <p:nvPr/>
        </p:nvSpPr>
        <p:spPr>
          <a:xfrm>
            <a:off x="3543587" y="5372316"/>
            <a:ext cx="4000213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4" name="Google Shape;544;p39"/>
          <p:cNvSpPr txBox="1"/>
          <p:nvPr/>
        </p:nvSpPr>
        <p:spPr>
          <a:xfrm>
            <a:off x="3543587" y="5065263"/>
            <a:ext cx="20198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p39"/>
          <p:cNvSpPr txBox="1"/>
          <p:nvPr/>
        </p:nvSpPr>
        <p:spPr>
          <a:xfrm>
            <a:off x="8356887" y="5096041"/>
            <a:ext cx="376894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Learn Quality You Can See.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39"/>
          <p:cNvSpPr/>
          <p:nvPr/>
        </p:nvSpPr>
        <p:spPr>
          <a:xfrm>
            <a:off x="8356887" y="2972574"/>
            <a:ext cx="337185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Nullam eu tempor purus. Nunc a leo magna, sit amet consequat risus. Etiam faucibus tortor a ipsum vehicula sed hendrerit eros suscipit.Vestibulum neque elit, Class aptent taciti sociosqu ad litora torquent per conubia nostra.</a:t>
            </a:r>
            <a:endParaRPr sz="1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7" name="Google Shape;54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9"/>
          <p:cNvSpPr/>
          <p:nvPr>
            <p:ph idx="2" type="pic"/>
          </p:nvPr>
        </p:nvSpPr>
        <p:spPr>
          <a:xfrm>
            <a:off x="8051800" y="0"/>
            <a:ext cx="4140200" cy="2311400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Google Shape;550;p39"/>
          <p:cNvSpPr/>
          <p:nvPr>
            <p:ph idx="3" type="pic"/>
          </p:nvPr>
        </p:nvSpPr>
        <p:spPr>
          <a:xfrm>
            <a:off x="241300" y="2679700"/>
            <a:ext cx="2997200" cy="18034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39"/>
          <p:cNvSpPr/>
          <p:nvPr>
            <p:ph idx="4" type="pic"/>
          </p:nvPr>
        </p:nvSpPr>
        <p:spPr>
          <a:xfrm>
            <a:off x="241300" y="4768850"/>
            <a:ext cx="2997200" cy="180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ke surrounded by trees and mountains&#10;&#10;Description automatically generated with low confidence" id="556" name="Google Shape;556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5965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0"/>
          <p:cNvSpPr/>
          <p:nvPr/>
        </p:nvSpPr>
        <p:spPr>
          <a:xfrm>
            <a:off x="4165600" y="2220686"/>
            <a:ext cx="7126514" cy="3947885"/>
          </a:xfrm>
          <a:prstGeom prst="rect">
            <a:avLst/>
          </a:pr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0"/>
          <p:cNvSpPr/>
          <p:nvPr/>
        </p:nvSpPr>
        <p:spPr>
          <a:xfrm>
            <a:off x="5167087" y="3044912"/>
            <a:ext cx="5629351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Google Shape;559;p40"/>
          <p:cNvSpPr/>
          <p:nvPr/>
        </p:nvSpPr>
        <p:spPr>
          <a:xfrm>
            <a:off x="4379448" y="2835519"/>
            <a:ext cx="583926" cy="418786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40"/>
          <p:cNvSpPr txBox="1"/>
          <p:nvPr/>
        </p:nvSpPr>
        <p:spPr>
          <a:xfrm>
            <a:off x="4963374" y="4029660"/>
            <a:ext cx="565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1" name="Google Shape;56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"/>
          <p:cNvSpPr/>
          <p:nvPr/>
        </p:nvSpPr>
        <p:spPr>
          <a:xfrm>
            <a:off x="4165600" y="2220686"/>
            <a:ext cx="7126514" cy="3947885"/>
          </a:xfrm>
          <a:prstGeom prst="rect">
            <a:avLst/>
          </a:pr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41"/>
          <p:cNvSpPr/>
          <p:nvPr/>
        </p:nvSpPr>
        <p:spPr>
          <a:xfrm>
            <a:off x="5167087" y="3044912"/>
            <a:ext cx="5629351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p41"/>
          <p:cNvSpPr/>
          <p:nvPr/>
        </p:nvSpPr>
        <p:spPr>
          <a:xfrm>
            <a:off x="4379448" y="2835519"/>
            <a:ext cx="583926" cy="418786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41"/>
          <p:cNvSpPr txBox="1"/>
          <p:nvPr/>
        </p:nvSpPr>
        <p:spPr>
          <a:xfrm>
            <a:off x="4963374" y="4029660"/>
            <a:ext cx="565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0" name="Google Shape;57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200" y="5920002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1"/>
          <p:cNvSpPr/>
          <p:nvPr>
            <p:ph idx="2" type="pic"/>
          </p:nvPr>
        </p:nvSpPr>
        <p:spPr>
          <a:xfrm>
            <a:off x="0" y="0"/>
            <a:ext cx="5965371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BE2F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windmill, grass&#10;&#10;Description automatically generated" id="576" name="Google Shape;576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763"/>
            <a:ext cx="12192000" cy="4513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Google Shape;577;p42"/>
          <p:cNvGrpSpPr/>
          <p:nvPr/>
        </p:nvGrpSpPr>
        <p:grpSpPr>
          <a:xfrm>
            <a:off x="0" y="-1"/>
            <a:ext cx="12192000" cy="4513943"/>
            <a:chOff x="0" y="0"/>
            <a:chExt cx="12192000" cy="4513943"/>
          </a:xfrm>
        </p:grpSpPr>
        <p:sp>
          <p:nvSpPr>
            <p:cNvPr id="578" name="Google Shape;578;p42"/>
            <p:cNvSpPr/>
            <p:nvPr/>
          </p:nvSpPr>
          <p:spPr>
            <a:xfrm>
              <a:off x="0" y="0"/>
              <a:ext cx="12192000" cy="4513943"/>
            </a:xfrm>
            <a:prstGeom prst="rect">
              <a:avLst/>
            </a:prstGeom>
            <a:solidFill>
              <a:schemeClr val="lt1">
                <a:alpha val="3960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5848350" y="2256971"/>
              <a:ext cx="6343650" cy="1743075"/>
            </a:xfrm>
            <a:prstGeom prst="rect">
              <a:avLst/>
            </a:prstGeom>
            <a:solidFill>
              <a:srgbClr val="669B4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p42"/>
          <p:cNvSpPr/>
          <p:nvPr/>
        </p:nvSpPr>
        <p:spPr>
          <a:xfrm>
            <a:off x="6388243" y="2620676"/>
            <a:ext cx="5263863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1" name="Google Shape;581;p42"/>
          <p:cNvSpPr txBox="1"/>
          <p:nvPr/>
        </p:nvSpPr>
        <p:spPr>
          <a:xfrm>
            <a:off x="568976" y="2774564"/>
            <a:ext cx="47394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POINT OF </a:t>
            </a:r>
            <a:r>
              <a:rPr b="1" lang="id-ID" sz="4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SUCCESS</a:t>
            </a:r>
            <a:endParaRPr b="1" sz="4000">
              <a:solidFill>
                <a:srgbClr val="9FBE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2" name="Google Shape;582;p42"/>
          <p:cNvSpPr txBox="1"/>
          <p:nvPr/>
        </p:nvSpPr>
        <p:spPr>
          <a:xfrm>
            <a:off x="568976" y="4924366"/>
            <a:ext cx="32791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STORY OF SUCCESS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3" name="Google Shape;583;p42"/>
          <p:cNvSpPr/>
          <p:nvPr/>
        </p:nvSpPr>
        <p:spPr>
          <a:xfrm>
            <a:off x="568976" y="5401861"/>
            <a:ext cx="4224084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p42"/>
          <p:cNvSpPr txBox="1"/>
          <p:nvPr/>
        </p:nvSpPr>
        <p:spPr>
          <a:xfrm>
            <a:off x="5593105" y="5069904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5" name="Google Shape;585;p42"/>
          <p:cNvSpPr txBox="1"/>
          <p:nvPr/>
        </p:nvSpPr>
        <p:spPr>
          <a:xfrm>
            <a:off x="5593105" y="5654679"/>
            <a:ext cx="8709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POINT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6" name="Google Shape;586;p42"/>
          <p:cNvSpPr/>
          <p:nvPr/>
        </p:nvSpPr>
        <p:spPr>
          <a:xfrm>
            <a:off x="6434609" y="5069904"/>
            <a:ext cx="20043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7" name="Google Shape;587;p42"/>
          <p:cNvSpPr txBox="1"/>
          <p:nvPr/>
        </p:nvSpPr>
        <p:spPr>
          <a:xfrm>
            <a:off x="8806205" y="5069904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8" name="Google Shape;588;p42"/>
          <p:cNvSpPr txBox="1"/>
          <p:nvPr/>
        </p:nvSpPr>
        <p:spPr>
          <a:xfrm>
            <a:off x="8806205" y="5654679"/>
            <a:ext cx="8709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POINT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9" name="Google Shape;589;p42"/>
          <p:cNvSpPr/>
          <p:nvPr/>
        </p:nvSpPr>
        <p:spPr>
          <a:xfrm>
            <a:off x="9647709" y="5069904"/>
            <a:ext cx="20043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90" name="Google Shape;590;p42"/>
          <p:cNvCxnSpPr/>
          <p:nvPr/>
        </p:nvCxnSpPr>
        <p:spPr>
          <a:xfrm>
            <a:off x="5848350" y="6381750"/>
            <a:ext cx="1028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1" name="Google Shape;591;p42"/>
          <p:cNvCxnSpPr/>
          <p:nvPr/>
        </p:nvCxnSpPr>
        <p:spPr>
          <a:xfrm>
            <a:off x="9073918" y="6381750"/>
            <a:ext cx="1028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2" name="Google Shape;59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BE2F"/>
        </a:solidFill>
      </p:bgPr>
    </p:bg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43"/>
          <p:cNvGrpSpPr/>
          <p:nvPr/>
        </p:nvGrpSpPr>
        <p:grpSpPr>
          <a:xfrm>
            <a:off x="0" y="0"/>
            <a:ext cx="12192000" cy="4513943"/>
            <a:chOff x="0" y="0"/>
            <a:chExt cx="12192000" cy="4513943"/>
          </a:xfrm>
        </p:grpSpPr>
        <p:sp>
          <p:nvSpPr>
            <p:cNvPr id="598" name="Google Shape;598;p43"/>
            <p:cNvSpPr/>
            <p:nvPr/>
          </p:nvSpPr>
          <p:spPr>
            <a:xfrm>
              <a:off x="0" y="0"/>
              <a:ext cx="12192000" cy="4513943"/>
            </a:xfrm>
            <a:prstGeom prst="rect">
              <a:avLst/>
            </a:prstGeom>
            <a:solidFill>
              <a:schemeClr val="lt1">
                <a:alpha val="3960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5848350" y="2256971"/>
              <a:ext cx="6343650" cy="1743075"/>
            </a:xfrm>
            <a:prstGeom prst="rect">
              <a:avLst/>
            </a:prstGeom>
            <a:solidFill>
              <a:srgbClr val="669B4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43"/>
          <p:cNvSpPr/>
          <p:nvPr/>
        </p:nvSpPr>
        <p:spPr>
          <a:xfrm>
            <a:off x="6388243" y="2620676"/>
            <a:ext cx="5263863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1" name="Google Shape;601;p43"/>
          <p:cNvSpPr txBox="1"/>
          <p:nvPr/>
        </p:nvSpPr>
        <p:spPr>
          <a:xfrm>
            <a:off x="568976" y="2774564"/>
            <a:ext cx="47394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POINT OF </a:t>
            </a:r>
            <a:r>
              <a:rPr b="1" lang="id-ID" sz="4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SUCCESS</a:t>
            </a:r>
            <a:endParaRPr b="1" sz="4000">
              <a:solidFill>
                <a:srgbClr val="9FBE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2" name="Google Shape;602;p43"/>
          <p:cNvSpPr txBox="1"/>
          <p:nvPr/>
        </p:nvSpPr>
        <p:spPr>
          <a:xfrm>
            <a:off x="568976" y="4924366"/>
            <a:ext cx="32791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STORY OF SUCCESS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3" name="Google Shape;603;p43"/>
          <p:cNvSpPr/>
          <p:nvPr/>
        </p:nvSpPr>
        <p:spPr>
          <a:xfrm>
            <a:off x="568976" y="5401861"/>
            <a:ext cx="4224084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4" name="Google Shape;604;p43"/>
          <p:cNvSpPr txBox="1"/>
          <p:nvPr/>
        </p:nvSpPr>
        <p:spPr>
          <a:xfrm>
            <a:off x="5593105" y="5069904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5" name="Google Shape;605;p43"/>
          <p:cNvSpPr txBox="1"/>
          <p:nvPr/>
        </p:nvSpPr>
        <p:spPr>
          <a:xfrm>
            <a:off x="5593105" y="5654679"/>
            <a:ext cx="8709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POINT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6" name="Google Shape;606;p43"/>
          <p:cNvSpPr/>
          <p:nvPr/>
        </p:nvSpPr>
        <p:spPr>
          <a:xfrm>
            <a:off x="6434609" y="5069904"/>
            <a:ext cx="20043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7" name="Google Shape;607;p43"/>
          <p:cNvSpPr txBox="1"/>
          <p:nvPr/>
        </p:nvSpPr>
        <p:spPr>
          <a:xfrm>
            <a:off x="8806205" y="5069904"/>
            <a:ext cx="7058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p43"/>
          <p:cNvSpPr txBox="1"/>
          <p:nvPr/>
        </p:nvSpPr>
        <p:spPr>
          <a:xfrm>
            <a:off x="8806205" y="5654679"/>
            <a:ext cx="8709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POINT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43"/>
          <p:cNvSpPr/>
          <p:nvPr/>
        </p:nvSpPr>
        <p:spPr>
          <a:xfrm>
            <a:off x="9647709" y="5069904"/>
            <a:ext cx="2004397" cy="379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0" name="Google Shape;610;p43"/>
          <p:cNvCxnSpPr/>
          <p:nvPr/>
        </p:nvCxnSpPr>
        <p:spPr>
          <a:xfrm>
            <a:off x="5848350" y="6381750"/>
            <a:ext cx="1028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3"/>
          <p:cNvCxnSpPr/>
          <p:nvPr/>
        </p:nvCxnSpPr>
        <p:spPr>
          <a:xfrm>
            <a:off x="9073918" y="6381750"/>
            <a:ext cx="1028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2" name="Google Shape;61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3"/>
          <p:cNvSpPr/>
          <p:nvPr>
            <p:ph idx="2" type="pic"/>
          </p:nvPr>
        </p:nvSpPr>
        <p:spPr>
          <a:xfrm>
            <a:off x="0" y="0"/>
            <a:ext cx="12192000" cy="451394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4"/>
          <p:cNvSpPr/>
          <p:nvPr/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4"/>
          <p:cNvSpPr txBox="1"/>
          <p:nvPr/>
        </p:nvSpPr>
        <p:spPr>
          <a:xfrm>
            <a:off x="7848600" y="4000500"/>
            <a:ext cx="32194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STORY OF UNIVERSITY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0" name="Google Shape;620;p44"/>
          <p:cNvSpPr/>
          <p:nvPr/>
        </p:nvSpPr>
        <p:spPr>
          <a:xfrm>
            <a:off x="7848600" y="889337"/>
            <a:ext cx="347965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44"/>
          <p:cNvSpPr/>
          <p:nvPr/>
        </p:nvSpPr>
        <p:spPr>
          <a:xfrm>
            <a:off x="8001000" y="5505450"/>
            <a:ext cx="1733550" cy="451366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4"/>
          <p:cNvSpPr txBox="1"/>
          <p:nvPr/>
        </p:nvSpPr>
        <p:spPr>
          <a:xfrm>
            <a:off x="8146359" y="5557667"/>
            <a:ext cx="14548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UNIVERSITY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44"/>
          <p:cNvSpPr txBox="1"/>
          <p:nvPr/>
        </p:nvSpPr>
        <p:spPr>
          <a:xfrm>
            <a:off x="592108" y="4182011"/>
            <a:ext cx="6551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44"/>
          <p:cNvSpPr/>
          <p:nvPr/>
        </p:nvSpPr>
        <p:spPr>
          <a:xfrm>
            <a:off x="592108" y="5587484"/>
            <a:ext cx="4532342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hand holding a leaf&#10;&#10;Description automatically generated" id="625" name="Google Shape;625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3152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5"/>
          <p:cNvSpPr/>
          <p:nvPr/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45"/>
          <p:cNvSpPr txBox="1"/>
          <p:nvPr/>
        </p:nvSpPr>
        <p:spPr>
          <a:xfrm>
            <a:off x="7848600" y="4000500"/>
            <a:ext cx="32194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STORY OF UNIVERSITY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2" name="Google Shape;632;p45"/>
          <p:cNvSpPr/>
          <p:nvPr/>
        </p:nvSpPr>
        <p:spPr>
          <a:xfrm>
            <a:off x="7848600" y="889337"/>
            <a:ext cx="347965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3" name="Google Shape;633;p45"/>
          <p:cNvSpPr/>
          <p:nvPr/>
        </p:nvSpPr>
        <p:spPr>
          <a:xfrm>
            <a:off x="8001000" y="5505450"/>
            <a:ext cx="1733550" cy="451366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5"/>
          <p:cNvSpPr txBox="1"/>
          <p:nvPr/>
        </p:nvSpPr>
        <p:spPr>
          <a:xfrm>
            <a:off x="8146359" y="5557667"/>
            <a:ext cx="14548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UNIVERSITY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45"/>
          <p:cNvSpPr txBox="1"/>
          <p:nvPr/>
        </p:nvSpPr>
        <p:spPr>
          <a:xfrm>
            <a:off x="592108" y="4182011"/>
            <a:ext cx="6551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6" name="Google Shape;636;p45"/>
          <p:cNvSpPr/>
          <p:nvPr/>
        </p:nvSpPr>
        <p:spPr>
          <a:xfrm>
            <a:off x="592108" y="5587484"/>
            <a:ext cx="4532342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7" name="Google Shape;637;p45"/>
          <p:cNvSpPr/>
          <p:nvPr>
            <p:ph idx="2" type="pic"/>
          </p:nvPr>
        </p:nvSpPr>
        <p:spPr>
          <a:xfrm>
            <a:off x="0" y="0"/>
            <a:ext cx="7315200" cy="400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6"/>
          <p:cNvSpPr/>
          <p:nvPr/>
        </p:nvSpPr>
        <p:spPr>
          <a:xfrm>
            <a:off x="8667750" y="0"/>
            <a:ext cx="3524250" cy="291465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6"/>
          <p:cNvSpPr txBox="1"/>
          <p:nvPr/>
        </p:nvSpPr>
        <p:spPr>
          <a:xfrm>
            <a:off x="1009650" y="4667250"/>
            <a:ext cx="32194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STORY OF COLLEGE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4" name="Google Shape;644;p46"/>
          <p:cNvSpPr/>
          <p:nvPr/>
        </p:nvSpPr>
        <p:spPr>
          <a:xfrm>
            <a:off x="1009650" y="1556087"/>
            <a:ext cx="347965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5" name="Google Shape;645;p46"/>
          <p:cNvSpPr txBox="1"/>
          <p:nvPr/>
        </p:nvSpPr>
        <p:spPr>
          <a:xfrm>
            <a:off x="9179576" y="485846"/>
            <a:ext cx="190752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STORY OF SUCCESS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6" name="Google Shape;646;p46"/>
          <p:cNvSpPr/>
          <p:nvPr/>
        </p:nvSpPr>
        <p:spPr>
          <a:xfrm>
            <a:off x="9179576" y="1282166"/>
            <a:ext cx="2250424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landscape, outdoor, grass, sky&#10;&#10;Description automatically generated" id="647" name="Google Shape;647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5950" y="0"/>
            <a:ext cx="2857500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ud, grass, sky, outdoor&#10;&#10;Description automatically generated" id="648" name="Google Shape;648;p4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5950" y="3943350"/>
            <a:ext cx="28575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ke surrounded by mountains&#10;&#10;Description automatically generated with low confidence" id="649" name="Google Shape;649;p46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67750" y="3028950"/>
            <a:ext cx="3524250" cy="38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7"/>
          <p:cNvSpPr/>
          <p:nvPr/>
        </p:nvSpPr>
        <p:spPr>
          <a:xfrm>
            <a:off x="8667750" y="0"/>
            <a:ext cx="3524250" cy="291465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47"/>
          <p:cNvSpPr txBox="1"/>
          <p:nvPr/>
        </p:nvSpPr>
        <p:spPr>
          <a:xfrm>
            <a:off x="1009650" y="4667250"/>
            <a:ext cx="32194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STORY OF COLLEGE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6" name="Google Shape;656;p47"/>
          <p:cNvSpPr/>
          <p:nvPr/>
        </p:nvSpPr>
        <p:spPr>
          <a:xfrm>
            <a:off x="1009650" y="1556087"/>
            <a:ext cx="3479657" cy="459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7" name="Google Shape;657;p47"/>
          <p:cNvSpPr txBox="1"/>
          <p:nvPr/>
        </p:nvSpPr>
        <p:spPr>
          <a:xfrm>
            <a:off x="9179576" y="485846"/>
            <a:ext cx="190752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STORY OF SUCCESS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8" name="Google Shape;658;p47"/>
          <p:cNvSpPr/>
          <p:nvPr/>
        </p:nvSpPr>
        <p:spPr>
          <a:xfrm>
            <a:off x="9179576" y="1282166"/>
            <a:ext cx="2250424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9" name="Google Shape;659;p47"/>
          <p:cNvSpPr/>
          <p:nvPr>
            <p:ph idx="2" type="pic"/>
          </p:nvPr>
        </p:nvSpPr>
        <p:spPr>
          <a:xfrm>
            <a:off x="5695950" y="0"/>
            <a:ext cx="2857500" cy="3848100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p47"/>
          <p:cNvSpPr/>
          <p:nvPr>
            <p:ph idx="4" type="pic"/>
          </p:nvPr>
        </p:nvSpPr>
        <p:spPr>
          <a:xfrm>
            <a:off x="5695950" y="3943350"/>
            <a:ext cx="2857500" cy="2914650"/>
          </a:xfrm>
          <a:prstGeom prst="rect">
            <a:avLst/>
          </a:prstGeom>
          <a:noFill/>
          <a:ln>
            <a:noFill/>
          </a:ln>
        </p:spPr>
      </p:sp>
      <p:sp>
        <p:nvSpPr>
          <p:cNvPr id="661" name="Google Shape;661;p47"/>
          <p:cNvSpPr/>
          <p:nvPr>
            <p:ph idx="3" type="pic"/>
          </p:nvPr>
        </p:nvSpPr>
        <p:spPr>
          <a:xfrm>
            <a:off x="8667750" y="3028950"/>
            <a:ext cx="3524250" cy="3829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iver running through a forest&#10;&#10;Description automatically generated with low confidence" id="666" name="Google Shape;666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8950" y="0"/>
            <a:ext cx="5086350" cy="65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8"/>
          <p:cNvSpPr/>
          <p:nvPr/>
        </p:nvSpPr>
        <p:spPr>
          <a:xfrm>
            <a:off x="3409951" y="361950"/>
            <a:ext cx="5641084" cy="2705100"/>
          </a:xfrm>
          <a:prstGeom prst="rect">
            <a:avLst/>
          </a:pr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48"/>
          <p:cNvSpPr txBox="1"/>
          <p:nvPr/>
        </p:nvSpPr>
        <p:spPr>
          <a:xfrm>
            <a:off x="687173" y="3676650"/>
            <a:ext cx="5257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STORY OF COLLEGE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9" name="Google Shape;669;p48"/>
          <p:cNvSpPr/>
          <p:nvPr/>
        </p:nvSpPr>
        <p:spPr>
          <a:xfrm>
            <a:off x="687173" y="4582061"/>
            <a:ext cx="5257800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48"/>
          <p:cNvSpPr/>
          <p:nvPr/>
        </p:nvSpPr>
        <p:spPr>
          <a:xfrm>
            <a:off x="6242965" y="4937835"/>
            <a:ext cx="3139160" cy="123566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48"/>
          <p:cNvSpPr/>
          <p:nvPr/>
        </p:nvSpPr>
        <p:spPr>
          <a:xfrm>
            <a:off x="6490287" y="5115625"/>
            <a:ext cx="2891838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48"/>
          <p:cNvSpPr txBox="1"/>
          <p:nvPr/>
        </p:nvSpPr>
        <p:spPr>
          <a:xfrm>
            <a:off x="3732888" y="756099"/>
            <a:ext cx="5318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9"/>
          <p:cNvSpPr/>
          <p:nvPr/>
        </p:nvSpPr>
        <p:spPr>
          <a:xfrm>
            <a:off x="3409951" y="361950"/>
            <a:ext cx="5641084" cy="2705100"/>
          </a:xfrm>
          <a:prstGeom prst="rect">
            <a:avLst/>
          </a:pr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9"/>
          <p:cNvSpPr txBox="1"/>
          <p:nvPr/>
        </p:nvSpPr>
        <p:spPr>
          <a:xfrm>
            <a:off x="687173" y="3676650"/>
            <a:ext cx="5257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STORY OF COLLEGE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9" name="Google Shape;679;p49"/>
          <p:cNvSpPr/>
          <p:nvPr/>
        </p:nvSpPr>
        <p:spPr>
          <a:xfrm>
            <a:off x="687173" y="4582061"/>
            <a:ext cx="5257800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p49"/>
          <p:cNvSpPr/>
          <p:nvPr/>
        </p:nvSpPr>
        <p:spPr>
          <a:xfrm>
            <a:off x="6242965" y="4937835"/>
            <a:ext cx="3139160" cy="1235660"/>
          </a:xfrm>
          <a:prstGeom prst="rect">
            <a:avLst/>
          </a:prstGeom>
          <a:solidFill>
            <a:srgbClr val="669B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49"/>
          <p:cNvSpPr/>
          <p:nvPr/>
        </p:nvSpPr>
        <p:spPr>
          <a:xfrm>
            <a:off x="6490287" y="5115625"/>
            <a:ext cx="2891838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p49"/>
          <p:cNvSpPr txBox="1"/>
          <p:nvPr/>
        </p:nvSpPr>
        <p:spPr>
          <a:xfrm>
            <a:off x="3732888" y="756099"/>
            <a:ext cx="5318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p49"/>
          <p:cNvSpPr/>
          <p:nvPr>
            <p:ph idx="2" type="pic"/>
          </p:nvPr>
        </p:nvSpPr>
        <p:spPr>
          <a:xfrm>
            <a:off x="6838950" y="0"/>
            <a:ext cx="5086350" cy="6591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0"/>
          <p:cNvSpPr txBox="1"/>
          <p:nvPr/>
        </p:nvSpPr>
        <p:spPr>
          <a:xfrm>
            <a:off x="344273" y="495300"/>
            <a:ext cx="41324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INSERT YOUR TITLE HERE</a:t>
            </a:r>
            <a:endParaRPr b="1" sz="2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9" name="Google Shape;689;p50"/>
          <p:cNvSpPr txBox="1"/>
          <p:nvPr/>
        </p:nvSpPr>
        <p:spPr>
          <a:xfrm>
            <a:off x="8097809" y="956965"/>
            <a:ext cx="33513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p50"/>
          <p:cNvSpPr/>
          <p:nvPr/>
        </p:nvSpPr>
        <p:spPr>
          <a:xfrm>
            <a:off x="8097809" y="4589205"/>
            <a:ext cx="3160741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50"/>
          <p:cNvSpPr/>
          <p:nvPr/>
        </p:nvSpPr>
        <p:spPr>
          <a:xfrm>
            <a:off x="628650" y="4589205"/>
            <a:ext cx="190500" cy="190500"/>
          </a:xfrm>
          <a:prstGeom prst="ellipse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50"/>
          <p:cNvSpPr/>
          <p:nvPr/>
        </p:nvSpPr>
        <p:spPr>
          <a:xfrm>
            <a:off x="628650" y="5349360"/>
            <a:ext cx="190500" cy="190500"/>
          </a:xfrm>
          <a:prstGeom prst="ellipse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50"/>
          <p:cNvSpPr/>
          <p:nvPr/>
        </p:nvSpPr>
        <p:spPr>
          <a:xfrm>
            <a:off x="628650" y="6071415"/>
            <a:ext cx="190500" cy="190500"/>
          </a:xfrm>
          <a:prstGeom prst="ellipse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50"/>
          <p:cNvSpPr/>
          <p:nvPr/>
        </p:nvSpPr>
        <p:spPr>
          <a:xfrm>
            <a:off x="6877050" y="704850"/>
            <a:ext cx="685800" cy="388435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50"/>
          <p:cNvSpPr/>
          <p:nvPr/>
        </p:nvSpPr>
        <p:spPr>
          <a:xfrm>
            <a:off x="963194" y="4425762"/>
            <a:ext cx="554121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6" name="Google Shape;696;p50"/>
          <p:cNvSpPr/>
          <p:nvPr/>
        </p:nvSpPr>
        <p:spPr>
          <a:xfrm>
            <a:off x="963194" y="5185917"/>
            <a:ext cx="554121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7" name="Google Shape;697;p50"/>
          <p:cNvSpPr/>
          <p:nvPr/>
        </p:nvSpPr>
        <p:spPr>
          <a:xfrm>
            <a:off x="963194" y="5907972"/>
            <a:ext cx="554121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close-up of a crystal ball&#10;&#10;Description automatically generated" id="698" name="Google Shape;698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" y="1162050"/>
            <a:ext cx="7048500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1"/>
          <p:cNvSpPr txBox="1"/>
          <p:nvPr/>
        </p:nvSpPr>
        <p:spPr>
          <a:xfrm>
            <a:off x="344273" y="495300"/>
            <a:ext cx="41324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INSERT YOUR TITLE HERE</a:t>
            </a:r>
            <a:endParaRPr b="1" sz="2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p51"/>
          <p:cNvSpPr txBox="1"/>
          <p:nvPr/>
        </p:nvSpPr>
        <p:spPr>
          <a:xfrm>
            <a:off x="8097809" y="956965"/>
            <a:ext cx="33513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5" name="Google Shape;705;p51"/>
          <p:cNvSpPr/>
          <p:nvPr/>
        </p:nvSpPr>
        <p:spPr>
          <a:xfrm>
            <a:off x="8097809" y="4589205"/>
            <a:ext cx="3160741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6" name="Google Shape;706;p51"/>
          <p:cNvSpPr/>
          <p:nvPr/>
        </p:nvSpPr>
        <p:spPr>
          <a:xfrm>
            <a:off x="628650" y="4589205"/>
            <a:ext cx="190500" cy="190500"/>
          </a:xfrm>
          <a:prstGeom prst="ellipse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51"/>
          <p:cNvSpPr/>
          <p:nvPr/>
        </p:nvSpPr>
        <p:spPr>
          <a:xfrm>
            <a:off x="628650" y="5349360"/>
            <a:ext cx="190500" cy="190500"/>
          </a:xfrm>
          <a:prstGeom prst="ellipse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51"/>
          <p:cNvSpPr/>
          <p:nvPr/>
        </p:nvSpPr>
        <p:spPr>
          <a:xfrm>
            <a:off x="628650" y="6071415"/>
            <a:ext cx="190500" cy="190500"/>
          </a:xfrm>
          <a:prstGeom prst="ellipse">
            <a:avLst/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51"/>
          <p:cNvSpPr/>
          <p:nvPr/>
        </p:nvSpPr>
        <p:spPr>
          <a:xfrm>
            <a:off x="6877050" y="704850"/>
            <a:ext cx="685800" cy="388435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51"/>
          <p:cNvSpPr/>
          <p:nvPr/>
        </p:nvSpPr>
        <p:spPr>
          <a:xfrm>
            <a:off x="963194" y="4425762"/>
            <a:ext cx="554121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51"/>
          <p:cNvSpPr/>
          <p:nvPr/>
        </p:nvSpPr>
        <p:spPr>
          <a:xfrm>
            <a:off x="963194" y="5185917"/>
            <a:ext cx="554121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2" name="Google Shape;712;p51"/>
          <p:cNvSpPr/>
          <p:nvPr/>
        </p:nvSpPr>
        <p:spPr>
          <a:xfrm>
            <a:off x="963194" y="5907972"/>
            <a:ext cx="554121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3" name="Google Shape;713;p51"/>
          <p:cNvSpPr/>
          <p:nvPr>
            <p:ph idx="2" type="pic"/>
          </p:nvPr>
        </p:nvSpPr>
        <p:spPr>
          <a:xfrm>
            <a:off x="209550" y="1162050"/>
            <a:ext cx="7048500" cy="2990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ater, aqua, teal, turquoise&#10;&#10;Description automatically generated" id="718" name="Google Shape;718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2350" y="0"/>
            <a:ext cx="4819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ter, aqua, teal, turquoise&#10;&#10;Description automatically generated" id="719" name="Google Shape;719;p5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4450" y="3436938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ee flying over a flower&#10;&#10;Description automatically generated with low confidence" id="720" name="Google Shape;720;p5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8150" y="3436938"/>
            <a:ext cx="44958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2"/>
          <p:cNvSpPr txBox="1"/>
          <p:nvPr/>
        </p:nvSpPr>
        <p:spPr>
          <a:xfrm>
            <a:off x="725458" y="745004"/>
            <a:ext cx="4056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2" name="Google Shape;722;p52"/>
          <p:cNvSpPr/>
          <p:nvPr/>
        </p:nvSpPr>
        <p:spPr>
          <a:xfrm>
            <a:off x="5895974" y="1113398"/>
            <a:ext cx="4581526" cy="1943100"/>
          </a:xfrm>
          <a:prstGeom prst="rect">
            <a:avLst/>
          </a:pr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52"/>
          <p:cNvSpPr/>
          <p:nvPr/>
        </p:nvSpPr>
        <p:spPr>
          <a:xfrm>
            <a:off x="6125452" y="1422201"/>
            <a:ext cx="4104397" cy="45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4" name="Google Shape;724;p52"/>
          <p:cNvSpPr/>
          <p:nvPr/>
        </p:nvSpPr>
        <p:spPr>
          <a:xfrm>
            <a:off x="573058" y="5143500"/>
            <a:ext cx="4208492" cy="1047750"/>
          </a:xfrm>
          <a:prstGeom prst="rect">
            <a:avLst/>
          </a:prstGeom>
          <a:solidFill>
            <a:srgbClr val="669B41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52"/>
          <p:cNvSpPr/>
          <p:nvPr/>
        </p:nvSpPr>
        <p:spPr>
          <a:xfrm>
            <a:off x="5268104" y="5143500"/>
            <a:ext cx="4208492" cy="104775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52"/>
          <p:cNvSpPr txBox="1"/>
          <p:nvPr/>
        </p:nvSpPr>
        <p:spPr>
          <a:xfrm>
            <a:off x="1039783" y="5482709"/>
            <a:ext cx="32750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WRITE ABOUT TITLE HERE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52"/>
          <p:cNvSpPr txBox="1"/>
          <p:nvPr/>
        </p:nvSpPr>
        <p:spPr>
          <a:xfrm>
            <a:off x="5734829" y="5482709"/>
            <a:ext cx="32750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WRITE ABOUT TITLE HERE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8" name="Google Shape;728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3"/>
          <p:cNvSpPr txBox="1"/>
          <p:nvPr/>
        </p:nvSpPr>
        <p:spPr>
          <a:xfrm>
            <a:off x="725458" y="745004"/>
            <a:ext cx="4056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p53"/>
          <p:cNvSpPr/>
          <p:nvPr/>
        </p:nvSpPr>
        <p:spPr>
          <a:xfrm>
            <a:off x="5895974" y="1113398"/>
            <a:ext cx="4581526" cy="1943100"/>
          </a:xfrm>
          <a:prstGeom prst="rect">
            <a:avLst/>
          </a:pr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53"/>
          <p:cNvSpPr/>
          <p:nvPr/>
        </p:nvSpPr>
        <p:spPr>
          <a:xfrm>
            <a:off x="6125452" y="1422201"/>
            <a:ext cx="4104397" cy="45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6" name="Google Shape;736;p53"/>
          <p:cNvSpPr/>
          <p:nvPr/>
        </p:nvSpPr>
        <p:spPr>
          <a:xfrm>
            <a:off x="573058" y="5143500"/>
            <a:ext cx="4208492" cy="1047750"/>
          </a:xfrm>
          <a:prstGeom prst="rect">
            <a:avLst/>
          </a:prstGeom>
          <a:solidFill>
            <a:srgbClr val="669B41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53"/>
          <p:cNvSpPr/>
          <p:nvPr/>
        </p:nvSpPr>
        <p:spPr>
          <a:xfrm>
            <a:off x="5268104" y="5143500"/>
            <a:ext cx="4208492" cy="104775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53"/>
          <p:cNvSpPr txBox="1"/>
          <p:nvPr/>
        </p:nvSpPr>
        <p:spPr>
          <a:xfrm>
            <a:off x="1039783" y="5482709"/>
            <a:ext cx="32750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WRITE ABOUT TITLE HERE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9" name="Google Shape;739;p53"/>
          <p:cNvSpPr txBox="1"/>
          <p:nvPr/>
        </p:nvSpPr>
        <p:spPr>
          <a:xfrm>
            <a:off x="5734829" y="5482709"/>
            <a:ext cx="32750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WRITE ABOUT TITLE HERE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0" name="Google Shape;74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3"/>
          <p:cNvSpPr/>
          <p:nvPr>
            <p:ph idx="4" type="pic"/>
          </p:nvPr>
        </p:nvSpPr>
        <p:spPr>
          <a:xfrm>
            <a:off x="438150" y="3429000"/>
            <a:ext cx="4495800" cy="2895600"/>
          </a:xfrm>
          <a:prstGeom prst="rect">
            <a:avLst/>
          </a:prstGeom>
          <a:noFill/>
          <a:ln>
            <a:noFill/>
          </a:ln>
        </p:spPr>
      </p:sp>
      <p:sp>
        <p:nvSpPr>
          <p:cNvPr id="742" name="Google Shape;742;p53"/>
          <p:cNvSpPr/>
          <p:nvPr>
            <p:ph idx="3" type="pic"/>
          </p:nvPr>
        </p:nvSpPr>
        <p:spPr>
          <a:xfrm>
            <a:off x="5124450" y="3429000"/>
            <a:ext cx="4495800" cy="2895600"/>
          </a:xfrm>
          <a:prstGeom prst="rect">
            <a:avLst/>
          </a:prstGeom>
          <a:noFill/>
          <a:ln>
            <a:noFill/>
          </a:ln>
        </p:spPr>
      </p:sp>
      <p:sp>
        <p:nvSpPr>
          <p:cNvPr id="743" name="Google Shape;743;p53"/>
          <p:cNvSpPr/>
          <p:nvPr>
            <p:ph idx="2" type="pic"/>
          </p:nvPr>
        </p:nvSpPr>
        <p:spPr>
          <a:xfrm>
            <a:off x="7372350" y="0"/>
            <a:ext cx="48196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4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College Gallery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9" name="Google Shape;749;p54"/>
          <p:cNvSpPr/>
          <p:nvPr/>
        </p:nvSpPr>
        <p:spPr>
          <a:xfrm>
            <a:off x="1799938" y="1303724"/>
            <a:ext cx="8592124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0" name="Google Shape;750;p54"/>
          <p:cNvSpPr/>
          <p:nvPr/>
        </p:nvSpPr>
        <p:spPr>
          <a:xfrm>
            <a:off x="0" y="2286000"/>
            <a:ext cx="12192000" cy="53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54"/>
          <p:cNvSpPr txBox="1"/>
          <p:nvPr/>
        </p:nvSpPr>
        <p:spPr>
          <a:xfrm>
            <a:off x="401169" y="6120884"/>
            <a:ext cx="32750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8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WRITE ABOUT TITLE HERE</a:t>
            </a:r>
            <a:endParaRPr b="1" sz="18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2" name="Google Shape;752;p54"/>
          <p:cNvSpPr/>
          <p:nvPr/>
        </p:nvSpPr>
        <p:spPr>
          <a:xfrm>
            <a:off x="4802159" y="5951607"/>
            <a:ext cx="580869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3" name="Google Shape;753;p54"/>
          <p:cNvSpPr txBox="1"/>
          <p:nvPr/>
        </p:nvSpPr>
        <p:spPr>
          <a:xfrm>
            <a:off x="832409" y="2368034"/>
            <a:ext cx="2399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 01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4" name="Google Shape;754;p54"/>
          <p:cNvSpPr txBox="1"/>
          <p:nvPr/>
        </p:nvSpPr>
        <p:spPr>
          <a:xfrm>
            <a:off x="4896409" y="2368034"/>
            <a:ext cx="2399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 02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5" name="Google Shape;755;p54"/>
          <p:cNvSpPr txBox="1"/>
          <p:nvPr/>
        </p:nvSpPr>
        <p:spPr>
          <a:xfrm>
            <a:off x="8960409" y="2368034"/>
            <a:ext cx="2399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 03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outdoor, plant, grass, landscape&#10;&#10;Description automatically generated" id="756" name="Google Shape;756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19400"/>
            <a:ext cx="40640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ke surrounded by trees and mountains&#10;&#10;Description automatically generated with low confidence" id="757" name="Google Shape;757;p5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4000" y="2819400"/>
            <a:ext cx="40640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windmill, grass&#10;&#10;Description automatically generated" id="758" name="Google Shape;758;p5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8000" y="2819400"/>
            <a:ext cx="4064000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5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College Gallery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4" name="Google Shape;764;p55"/>
          <p:cNvSpPr/>
          <p:nvPr/>
        </p:nvSpPr>
        <p:spPr>
          <a:xfrm>
            <a:off x="1799938" y="1303724"/>
            <a:ext cx="8592124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5" name="Google Shape;765;p55"/>
          <p:cNvSpPr/>
          <p:nvPr/>
        </p:nvSpPr>
        <p:spPr>
          <a:xfrm>
            <a:off x="0" y="2286000"/>
            <a:ext cx="12192000" cy="53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55"/>
          <p:cNvSpPr txBox="1"/>
          <p:nvPr/>
        </p:nvSpPr>
        <p:spPr>
          <a:xfrm>
            <a:off x="401169" y="6120884"/>
            <a:ext cx="32750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8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WRITE ABOUT TITLE HERE</a:t>
            </a:r>
            <a:endParaRPr b="1" sz="18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7" name="Google Shape;767;p55"/>
          <p:cNvSpPr/>
          <p:nvPr/>
        </p:nvSpPr>
        <p:spPr>
          <a:xfrm>
            <a:off x="4802159" y="5951607"/>
            <a:ext cx="580869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8" name="Google Shape;768;p55"/>
          <p:cNvSpPr txBox="1"/>
          <p:nvPr/>
        </p:nvSpPr>
        <p:spPr>
          <a:xfrm>
            <a:off x="832409" y="2368034"/>
            <a:ext cx="2399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 01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9" name="Google Shape;769;p55"/>
          <p:cNvSpPr txBox="1"/>
          <p:nvPr/>
        </p:nvSpPr>
        <p:spPr>
          <a:xfrm>
            <a:off x="4896409" y="2368034"/>
            <a:ext cx="2399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 02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0" name="Google Shape;770;p55"/>
          <p:cNvSpPr txBox="1"/>
          <p:nvPr/>
        </p:nvSpPr>
        <p:spPr>
          <a:xfrm>
            <a:off x="8960409" y="2368034"/>
            <a:ext cx="2399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 03</a:t>
            </a:r>
            <a:endParaRPr sz="18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55"/>
          <p:cNvSpPr/>
          <p:nvPr>
            <p:ph idx="2" type="pic"/>
          </p:nvPr>
        </p:nvSpPr>
        <p:spPr>
          <a:xfrm>
            <a:off x="0" y="2819400"/>
            <a:ext cx="4064000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p55"/>
          <p:cNvSpPr/>
          <p:nvPr>
            <p:ph idx="3" type="pic"/>
          </p:nvPr>
        </p:nvSpPr>
        <p:spPr>
          <a:xfrm>
            <a:off x="4064000" y="2819400"/>
            <a:ext cx="4064000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773" name="Google Shape;773;p55"/>
          <p:cNvSpPr/>
          <p:nvPr>
            <p:ph idx="4" type="pic"/>
          </p:nvPr>
        </p:nvSpPr>
        <p:spPr>
          <a:xfrm>
            <a:off x="8128000" y="2819400"/>
            <a:ext cx="4064000" cy="2952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andscape, outdoor, grass, sky&#10;&#10;Description automatically generated" id="778" name="Google Shape;778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56"/>
          <p:cNvSpPr/>
          <p:nvPr/>
        </p:nvSpPr>
        <p:spPr>
          <a:xfrm>
            <a:off x="0" y="0"/>
            <a:ext cx="12192000" cy="4362450"/>
          </a:xfrm>
          <a:prstGeom prst="rect">
            <a:avLst/>
          </a:prstGeom>
          <a:gradFill>
            <a:gsLst>
              <a:gs pos="0">
                <a:srgbClr val="232A3F"/>
              </a:gs>
              <a:gs pos="100000">
                <a:srgbClr val="232A3F">
                  <a:alpha val="1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56"/>
          <p:cNvSpPr/>
          <p:nvPr/>
        </p:nvSpPr>
        <p:spPr>
          <a:xfrm>
            <a:off x="952500" y="3295650"/>
            <a:ext cx="6400800" cy="2781300"/>
          </a:xfrm>
          <a:prstGeom prst="rect">
            <a:avLst/>
          </a:prstGeom>
          <a:solidFill>
            <a:srgbClr val="669B41">
              <a:alpha val="8078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56"/>
          <p:cNvSpPr txBox="1"/>
          <p:nvPr/>
        </p:nvSpPr>
        <p:spPr>
          <a:xfrm>
            <a:off x="444620" y="791160"/>
            <a:ext cx="565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56"/>
          <p:cNvSpPr/>
          <p:nvPr/>
        </p:nvSpPr>
        <p:spPr>
          <a:xfrm>
            <a:off x="1533527" y="3768962"/>
            <a:ext cx="531494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3" name="Google Shape;783;p56"/>
          <p:cNvSpPr txBox="1"/>
          <p:nvPr/>
        </p:nvSpPr>
        <p:spPr>
          <a:xfrm>
            <a:off x="8043999" y="5276730"/>
            <a:ext cx="131726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100%</a:t>
            </a:r>
            <a:endParaRPr sz="32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4" name="Google Shape;784;p56"/>
          <p:cNvSpPr/>
          <p:nvPr/>
        </p:nvSpPr>
        <p:spPr>
          <a:xfrm>
            <a:off x="9496903" y="5061287"/>
            <a:ext cx="2004397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85" name="Google Shape;785;p56"/>
          <p:cNvCxnSpPr/>
          <p:nvPr/>
        </p:nvCxnSpPr>
        <p:spPr>
          <a:xfrm>
            <a:off x="8468203" y="6373133"/>
            <a:ext cx="1028700" cy="0"/>
          </a:xfrm>
          <a:prstGeom prst="straightConnector1">
            <a:avLst/>
          </a:prstGeom>
          <a:noFill/>
          <a:ln cap="flat" cmpd="sng" w="9525">
            <a:solidFill>
              <a:srgbClr val="232A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6" name="Google Shape;78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7"/>
          <p:cNvSpPr/>
          <p:nvPr/>
        </p:nvSpPr>
        <p:spPr>
          <a:xfrm>
            <a:off x="952500" y="3295650"/>
            <a:ext cx="6400800" cy="2781300"/>
          </a:xfrm>
          <a:prstGeom prst="rect">
            <a:avLst/>
          </a:prstGeom>
          <a:solidFill>
            <a:srgbClr val="669B41">
              <a:alpha val="8078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57"/>
          <p:cNvSpPr txBox="1"/>
          <p:nvPr/>
        </p:nvSpPr>
        <p:spPr>
          <a:xfrm>
            <a:off x="444620" y="791160"/>
            <a:ext cx="5651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b="1" lang="id-ID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b="1"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p57"/>
          <p:cNvSpPr/>
          <p:nvPr/>
        </p:nvSpPr>
        <p:spPr>
          <a:xfrm>
            <a:off x="1533527" y="3768962"/>
            <a:ext cx="531494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57"/>
          <p:cNvSpPr txBox="1"/>
          <p:nvPr/>
        </p:nvSpPr>
        <p:spPr>
          <a:xfrm>
            <a:off x="8043999" y="5276730"/>
            <a:ext cx="131726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100%</a:t>
            </a:r>
            <a:endParaRPr sz="32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5" name="Google Shape;795;p57"/>
          <p:cNvSpPr/>
          <p:nvPr/>
        </p:nvSpPr>
        <p:spPr>
          <a:xfrm>
            <a:off x="9496903" y="5061287"/>
            <a:ext cx="2004397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96" name="Google Shape;796;p57"/>
          <p:cNvCxnSpPr/>
          <p:nvPr/>
        </p:nvCxnSpPr>
        <p:spPr>
          <a:xfrm>
            <a:off x="8468203" y="6373133"/>
            <a:ext cx="1028700" cy="0"/>
          </a:xfrm>
          <a:prstGeom prst="straightConnector1">
            <a:avLst/>
          </a:prstGeom>
          <a:noFill/>
          <a:ln cap="flat" cmpd="sng" w="9525">
            <a:solidFill>
              <a:srgbClr val="232A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7" name="Google Shape;79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57"/>
          <p:cNvSpPr/>
          <p:nvPr>
            <p:ph idx="2" type="pic"/>
          </p:nvPr>
        </p:nvSpPr>
        <p:spPr>
          <a:xfrm>
            <a:off x="0" y="0"/>
            <a:ext cx="12192000" cy="43624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and holding a leaf&#10;&#10;Description automatically generated" id="803" name="Google Shape;803;p58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4825" y="2143125"/>
            <a:ext cx="37528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plant, grass, landscape&#10;&#10;Description automatically generated" id="804" name="Google Shape;804;p5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9575" y="2143125"/>
            <a:ext cx="37528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ud, grass, sky, outdoor&#10;&#10;Description automatically generated" id="805" name="Google Shape;805;p5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325" y="2143125"/>
            <a:ext cx="37528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58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College Gallery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7" name="Google Shape;807;p58"/>
          <p:cNvSpPr/>
          <p:nvPr/>
        </p:nvSpPr>
        <p:spPr>
          <a:xfrm>
            <a:off x="1799938" y="1303724"/>
            <a:ext cx="8592124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8" name="Google Shape;808;p58"/>
          <p:cNvSpPr/>
          <p:nvPr/>
        </p:nvSpPr>
        <p:spPr>
          <a:xfrm>
            <a:off x="314325" y="3219450"/>
            <a:ext cx="3752850" cy="1444507"/>
          </a:xfrm>
          <a:prstGeom prst="rect">
            <a:avLst/>
          </a:prstGeom>
          <a:solidFill>
            <a:srgbClr val="669B41">
              <a:alpha val="6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58"/>
          <p:cNvSpPr/>
          <p:nvPr/>
        </p:nvSpPr>
        <p:spPr>
          <a:xfrm>
            <a:off x="4219575" y="3219450"/>
            <a:ext cx="3752850" cy="1444507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58"/>
          <p:cNvSpPr/>
          <p:nvPr/>
        </p:nvSpPr>
        <p:spPr>
          <a:xfrm>
            <a:off x="8124825" y="3219450"/>
            <a:ext cx="3752850" cy="1444507"/>
          </a:xfrm>
          <a:prstGeom prst="rect">
            <a:avLst/>
          </a:prstGeom>
          <a:solidFill>
            <a:srgbClr val="595959">
              <a:alpha val="6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58"/>
          <p:cNvSpPr txBox="1"/>
          <p:nvPr/>
        </p:nvSpPr>
        <p:spPr>
          <a:xfrm>
            <a:off x="576837" y="3508177"/>
            <a:ext cx="1042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25%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58"/>
          <p:cNvSpPr txBox="1"/>
          <p:nvPr/>
        </p:nvSpPr>
        <p:spPr>
          <a:xfrm>
            <a:off x="576837" y="4092952"/>
            <a:ext cx="7058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3" name="Google Shape;813;p58"/>
          <p:cNvSpPr/>
          <p:nvPr/>
        </p:nvSpPr>
        <p:spPr>
          <a:xfrm>
            <a:off x="1824612" y="3318455"/>
            <a:ext cx="2028825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4" name="Google Shape;814;p58"/>
          <p:cNvSpPr txBox="1"/>
          <p:nvPr/>
        </p:nvSpPr>
        <p:spPr>
          <a:xfrm>
            <a:off x="4453512" y="3508177"/>
            <a:ext cx="1042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45%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5" name="Google Shape;815;p58"/>
          <p:cNvSpPr txBox="1"/>
          <p:nvPr/>
        </p:nvSpPr>
        <p:spPr>
          <a:xfrm>
            <a:off x="4453512" y="4092952"/>
            <a:ext cx="7058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58"/>
          <p:cNvSpPr/>
          <p:nvPr/>
        </p:nvSpPr>
        <p:spPr>
          <a:xfrm>
            <a:off x="5701287" y="3318455"/>
            <a:ext cx="2028825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7" name="Google Shape;817;p58"/>
          <p:cNvSpPr txBox="1"/>
          <p:nvPr/>
        </p:nvSpPr>
        <p:spPr>
          <a:xfrm>
            <a:off x="8272024" y="3508177"/>
            <a:ext cx="1042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75%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8" name="Google Shape;818;p58"/>
          <p:cNvSpPr txBox="1"/>
          <p:nvPr/>
        </p:nvSpPr>
        <p:spPr>
          <a:xfrm>
            <a:off x="8272024" y="4092952"/>
            <a:ext cx="7058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9" name="Google Shape;819;p58"/>
          <p:cNvSpPr/>
          <p:nvPr/>
        </p:nvSpPr>
        <p:spPr>
          <a:xfrm>
            <a:off x="9519799" y="3318455"/>
            <a:ext cx="2028825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0" name="Google Shape;820;p58"/>
          <p:cNvSpPr/>
          <p:nvPr/>
        </p:nvSpPr>
        <p:spPr>
          <a:xfrm>
            <a:off x="576837" y="5080754"/>
            <a:ext cx="5628127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1" name="Google Shape;821;p58"/>
          <p:cNvSpPr/>
          <p:nvPr/>
        </p:nvSpPr>
        <p:spPr>
          <a:xfrm>
            <a:off x="6500373" y="5080754"/>
            <a:ext cx="50482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9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4000">
                <a:solidFill>
                  <a:srgbClr val="669B41"/>
                </a:solidFill>
                <a:latin typeface="Roboto"/>
                <a:ea typeface="Roboto"/>
                <a:cs typeface="Roboto"/>
                <a:sym typeface="Roboto"/>
              </a:rPr>
              <a:t>College Gallery</a:t>
            </a:r>
            <a:endParaRPr b="1" sz="4000">
              <a:solidFill>
                <a:srgbClr val="669B4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59"/>
          <p:cNvSpPr/>
          <p:nvPr/>
        </p:nvSpPr>
        <p:spPr>
          <a:xfrm>
            <a:off x="1799938" y="1303724"/>
            <a:ext cx="8592124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8" name="Google Shape;828;p59"/>
          <p:cNvSpPr/>
          <p:nvPr/>
        </p:nvSpPr>
        <p:spPr>
          <a:xfrm>
            <a:off x="314325" y="3219450"/>
            <a:ext cx="3752850" cy="1444507"/>
          </a:xfrm>
          <a:prstGeom prst="rect">
            <a:avLst/>
          </a:prstGeom>
          <a:solidFill>
            <a:srgbClr val="669B41">
              <a:alpha val="6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59"/>
          <p:cNvSpPr/>
          <p:nvPr/>
        </p:nvSpPr>
        <p:spPr>
          <a:xfrm>
            <a:off x="4219575" y="3219450"/>
            <a:ext cx="3752850" cy="1444507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59"/>
          <p:cNvSpPr/>
          <p:nvPr/>
        </p:nvSpPr>
        <p:spPr>
          <a:xfrm>
            <a:off x="8124825" y="3219450"/>
            <a:ext cx="3752850" cy="1444507"/>
          </a:xfrm>
          <a:prstGeom prst="rect">
            <a:avLst/>
          </a:prstGeom>
          <a:solidFill>
            <a:srgbClr val="595959">
              <a:alpha val="6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59"/>
          <p:cNvSpPr txBox="1"/>
          <p:nvPr/>
        </p:nvSpPr>
        <p:spPr>
          <a:xfrm>
            <a:off x="576837" y="3508177"/>
            <a:ext cx="1042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25%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2" name="Google Shape;832;p59"/>
          <p:cNvSpPr txBox="1"/>
          <p:nvPr/>
        </p:nvSpPr>
        <p:spPr>
          <a:xfrm>
            <a:off x="576837" y="4092952"/>
            <a:ext cx="7058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3" name="Google Shape;833;p59"/>
          <p:cNvSpPr/>
          <p:nvPr/>
        </p:nvSpPr>
        <p:spPr>
          <a:xfrm>
            <a:off x="1824612" y="3318455"/>
            <a:ext cx="2028825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4" name="Google Shape;834;p59"/>
          <p:cNvSpPr txBox="1"/>
          <p:nvPr/>
        </p:nvSpPr>
        <p:spPr>
          <a:xfrm>
            <a:off x="4453512" y="3508177"/>
            <a:ext cx="1042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45%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5" name="Google Shape;835;p59"/>
          <p:cNvSpPr txBox="1"/>
          <p:nvPr/>
        </p:nvSpPr>
        <p:spPr>
          <a:xfrm>
            <a:off x="4453512" y="4092952"/>
            <a:ext cx="7058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6" name="Google Shape;836;p59"/>
          <p:cNvSpPr/>
          <p:nvPr/>
        </p:nvSpPr>
        <p:spPr>
          <a:xfrm>
            <a:off x="5701287" y="3318455"/>
            <a:ext cx="2028825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7" name="Google Shape;837;p59"/>
          <p:cNvSpPr txBox="1"/>
          <p:nvPr/>
        </p:nvSpPr>
        <p:spPr>
          <a:xfrm>
            <a:off x="8272024" y="3508177"/>
            <a:ext cx="1042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75%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8" name="Google Shape;838;p59"/>
          <p:cNvSpPr txBox="1"/>
          <p:nvPr/>
        </p:nvSpPr>
        <p:spPr>
          <a:xfrm>
            <a:off x="8272024" y="4092952"/>
            <a:ext cx="7058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9" name="Google Shape;839;p59"/>
          <p:cNvSpPr/>
          <p:nvPr/>
        </p:nvSpPr>
        <p:spPr>
          <a:xfrm>
            <a:off x="9519799" y="3318455"/>
            <a:ext cx="2028825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0" name="Google Shape;840;p59"/>
          <p:cNvSpPr/>
          <p:nvPr/>
        </p:nvSpPr>
        <p:spPr>
          <a:xfrm>
            <a:off x="576837" y="5080754"/>
            <a:ext cx="5628127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1" name="Google Shape;841;p59"/>
          <p:cNvSpPr/>
          <p:nvPr/>
        </p:nvSpPr>
        <p:spPr>
          <a:xfrm>
            <a:off x="6500373" y="5080754"/>
            <a:ext cx="50482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2" name="Google Shape;842;p59"/>
          <p:cNvSpPr/>
          <p:nvPr>
            <p:ph idx="2" type="pic"/>
          </p:nvPr>
        </p:nvSpPr>
        <p:spPr>
          <a:xfrm>
            <a:off x="314325" y="2092207"/>
            <a:ext cx="375285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843" name="Google Shape;843;p59"/>
          <p:cNvSpPr/>
          <p:nvPr>
            <p:ph idx="3" type="pic"/>
          </p:nvPr>
        </p:nvSpPr>
        <p:spPr>
          <a:xfrm>
            <a:off x="4219575" y="2092207"/>
            <a:ext cx="375285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844" name="Google Shape;844;p59"/>
          <p:cNvSpPr/>
          <p:nvPr>
            <p:ph idx="4" type="pic"/>
          </p:nvPr>
        </p:nvSpPr>
        <p:spPr>
          <a:xfrm>
            <a:off x="8124825" y="2092207"/>
            <a:ext cx="375285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plant, grass, landscape&#10;&#10;Description automatically generated" id="849" name="Google Shape;849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800" y="0"/>
            <a:ext cx="6172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0"/>
          <p:cNvSpPr/>
          <p:nvPr/>
        </p:nvSpPr>
        <p:spPr>
          <a:xfrm>
            <a:off x="533400" y="2628900"/>
            <a:ext cx="3257550" cy="3733800"/>
          </a:xfrm>
          <a:prstGeom prst="rect">
            <a:avLst/>
          </a:prstGeom>
          <a:solidFill>
            <a:srgbClr val="F2F2F2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60"/>
          <p:cNvSpPr/>
          <p:nvPr/>
        </p:nvSpPr>
        <p:spPr>
          <a:xfrm>
            <a:off x="4038600" y="2628900"/>
            <a:ext cx="3257550" cy="3733800"/>
          </a:xfrm>
          <a:prstGeom prst="rect">
            <a:avLst/>
          </a:prstGeom>
          <a:solidFill>
            <a:srgbClr val="F2F2F2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60"/>
          <p:cNvSpPr/>
          <p:nvPr/>
        </p:nvSpPr>
        <p:spPr>
          <a:xfrm>
            <a:off x="7477125" y="2628900"/>
            <a:ext cx="3257550" cy="3733800"/>
          </a:xfrm>
          <a:prstGeom prst="rect">
            <a:avLst/>
          </a:prstGeom>
          <a:solidFill>
            <a:srgbClr val="F2F2F2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60"/>
          <p:cNvSpPr txBox="1"/>
          <p:nvPr/>
        </p:nvSpPr>
        <p:spPr>
          <a:xfrm>
            <a:off x="609313" y="737716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</a:t>
            </a:r>
            <a:endParaRPr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4" name="Google Shape;854;p60"/>
          <p:cNvSpPr/>
          <p:nvPr/>
        </p:nvSpPr>
        <p:spPr>
          <a:xfrm>
            <a:off x="609313" y="1569288"/>
            <a:ext cx="5105687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5" name="Google Shape;855;p60"/>
          <p:cNvSpPr/>
          <p:nvPr/>
        </p:nvSpPr>
        <p:spPr>
          <a:xfrm>
            <a:off x="726568" y="3403322"/>
            <a:ext cx="2871213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6" name="Google Shape;856;p60"/>
          <p:cNvSpPr/>
          <p:nvPr/>
        </p:nvSpPr>
        <p:spPr>
          <a:xfrm>
            <a:off x="726568" y="2937229"/>
            <a:ext cx="478302" cy="343034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60"/>
          <p:cNvSpPr/>
          <p:nvPr/>
        </p:nvSpPr>
        <p:spPr>
          <a:xfrm>
            <a:off x="4176120" y="3403322"/>
            <a:ext cx="2871213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8" name="Google Shape;858;p60"/>
          <p:cNvSpPr/>
          <p:nvPr/>
        </p:nvSpPr>
        <p:spPr>
          <a:xfrm>
            <a:off x="4176120" y="2937229"/>
            <a:ext cx="478302" cy="343034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169F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60"/>
          <p:cNvSpPr/>
          <p:nvPr/>
        </p:nvSpPr>
        <p:spPr>
          <a:xfrm>
            <a:off x="7704223" y="3403322"/>
            <a:ext cx="2871213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0" name="Google Shape;860;p60"/>
          <p:cNvSpPr/>
          <p:nvPr/>
        </p:nvSpPr>
        <p:spPr>
          <a:xfrm>
            <a:off x="7704223" y="2937229"/>
            <a:ext cx="478302" cy="343034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1"/>
          <p:cNvSpPr/>
          <p:nvPr/>
        </p:nvSpPr>
        <p:spPr>
          <a:xfrm>
            <a:off x="533400" y="2628900"/>
            <a:ext cx="3257550" cy="3733800"/>
          </a:xfrm>
          <a:prstGeom prst="rect">
            <a:avLst/>
          </a:prstGeom>
          <a:solidFill>
            <a:srgbClr val="F2F2F2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61"/>
          <p:cNvSpPr/>
          <p:nvPr/>
        </p:nvSpPr>
        <p:spPr>
          <a:xfrm>
            <a:off x="4038600" y="2628900"/>
            <a:ext cx="3257550" cy="3733800"/>
          </a:xfrm>
          <a:prstGeom prst="rect">
            <a:avLst/>
          </a:prstGeom>
          <a:solidFill>
            <a:srgbClr val="F2F2F2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61"/>
          <p:cNvSpPr/>
          <p:nvPr/>
        </p:nvSpPr>
        <p:spPr>
          <a:xfrm>
            <a:off x="7477125" y="2628900"/>
            <a:ext cx="3257550" cy="3733800"/>
          </a:xfrm>
          <a:prstGeom prst="rect">
            <a:avLst/>
          </a:prstGeom>
          <a:solidFill>
            <a:srgbClr val="F2F2F2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61"/>
          <p:cNvSpPr txBox="1"/>
          <p:nvPr/>
        </p:nvSpPr>
        <p:spPr>
          <a:xfrm>
            <a:off x="609313" y="737716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Gallery</a:t>
            </a:r>
            <a:endParaRPr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0" name="Google Shape;870;p61"/>
          <p:cNvSpPr/>
          <p:nvPr/>
        </p:nvSpPr>
        <p:spPr>
          <a:xfrm>
            <a:off x="609313" y="1569288"/>
            <a:ext cx="5105687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1" name="Google Shape;871;p61"/>
          <p:cNvSpPr/>
          <p:nvPr/>
        </p:nvSpPr>
        <p:spPr>
          <a:xfrm>
            <a:off x="726568" y="3403322"/>
            <a:ext cx="2871213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2" name="Google Shape;872;p61"/>
          <p:cNvSpPr/>
          <p:nvPr/>
        </p:nvSpPr>
        <p:spPr>
          <a:xfrm>
            <a:off x="726568" y="2937229"/>
            <a:ext cx="478302" cy="343034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61"/>
          <p:cNvSpPr/>
          <p:nvPr/>
        </p:nvSpPr>
        <p:spPr>
          <a:xfrm>
            <a:off x="4176120" y="3403322"/>
            <a:ext cx="2871213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4" name="Google Shape;874;p61"/>
          <p:cNvSpPr/>
          <p:nvPr/>
        </p:nvSpPr>
        <p:spPr>
          <a:xfrm>
            <a:off x="4176120" y="2937229"/>
            <a:ext cx="478302" cy="343034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169F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61"/>
          <p:cNvSpPr/>
          <p:nvPr/>
        </p:nvSpPr>
        <p:spPr>
          <a:xfrm>
            <a:off x="7704223" y="3403322"/>
            <a:ext cx="2871213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6" name="Google Shape;876;p61"/>
          <p:cNvSpPr/>
          <p:nvPr/>
        </p:nvSpPr>
        <p:spPr>
          <a:xfrm>
            <a:off x="7704223" y="2937229"/>
            <a:ext cx="478302" cy="343034"/>
          </a:xfrm>
          <a:custGeom>
            <a:rect b="b" l="l" r="r" t="t"/>
            <a:pathLst>
              <a:path extrusionOk="0" h="154591" w="215551">
                <a:moveTo>
                  <a:pt x="170629" y="0"/>
                </a:moveTo>
                <a:lnTo>
                  <a:pt x="215551" y="0"/>
                </a:lnTo>
                <a:lnTo>
                  <a:pt x="186615" y="66199"/>
                </a:lnTo>
                <a:cubicBezTo>
                  <a:pt x="193466" y="70849"/>
                  <a:pt x="198604" y="76597"/>
                  <a:pt x="202030" y="83443"/>
                </a:cubicBezTo>
                <a:cubicBezTo>
                  <a:pt x="205456" y="90288"/>
                  <a:pt x="207169" y="97758"/>
                  <a:pt x="207169" y="105852"/>
                </a:cubicBezTo>
                <a:cubicBezTo>
                  <a:pt x="206915" y="120211"/>
                  <a:pt x="202474" y="131856"/>
                  <a:pt x="193847" y="140788"/>
                </a:cubicBezTo>
                <a:cubicBezTo>
                  <a:pt x="185220" y="149720"/>
                  <a:pt x="173928" y="154321"/>
                  <a:pt x="159972" y="154591"/>
                </a:cubicBezTo>
                <a:cubicBezTo>
                  <a:pt x="147380" y="154464"/>
                  <a:pt x="136597" y="150148"/>
                  <a:pt x="127620" y="141645"/>
                </a:cubicBezTo>
                <a:cubicBezTo>
                  <a:pt x="118644" y="133141"/>
                  <a:pt x="113950" y="121210"/>
                  <a:pt x="113538" y="105852"/>
                </a:cubicBezTo>
                <a:cubicBezTo>
                  <a:pt x="113585" y="98270"/>
                  <a:pt x="114822" y="91160"/>
                  <a:pt x="117249" y="84523"/>
                </a:cubicBezTo>
                <a:cubicBezTo>
                  <a:pt x="119675" y="77885"/>
                  <a:pt x="123006" y="71524"/>
                  <a:pt x="127240" y="65438"/>
                </a:cubicBezTo>
                <a:close/>
                <a:moveTo>
                  <a:pt x="57091" y="0"/>
                </a:moveTo>
                <a:lnTo>
                  <a:pt x="102013" y="0"/>
                </a:lnTo>
                <a:lnTo>
                  <a:pt x="73077" y="66199"/>
                </a:lnTo>
                <a:cubicBezTo>
                  <a:pt x="79928" y="70849"/>
                  <a:pt x="85066" y="76597"/>
                  <a:pt x="88492" y="83443"/>
                </a:cubicBezTo>
                <a:cubicBezTo>
                  <a:pt x="91918" y="90288"/>
                  <a:pt x="93631" y="97758"/>
                  <a:pt x="93631" y="105852"/>
                </a:cubicBezTo>
                <a:cubicBezTo>
                  <a:pt x="93377" y="120211"/>
                  <a:pt x="88936" y="131856"/>
                  <a:pt x="80309" y="140788"/>
                </a:cubicBezTo>
                <a:cubicBezTo>
                  <a:pt x="71682" y="149720"/>
                  <a:pt x="60390" y="154321"/>
                  <a:pt x="46434" y="154591"/>
                </a:cubicBezTo>
                <a:cubicBezTo>
                  <a:pt x="33842" y="154464"/>
                  <a:pt x="23059" y="150148"/>
                  <a:pt x="14082" y="141645"/>
                </a:cubicBezTo>
                <a:cubicBezTo>
                  <a:pt x="5106" y="133141"/>
                  <a:pt x="412" y="121210"/>
                  <a:pt x="0" y="105852"/>
                </a:cubicBezTo>
                <a:cubicBezTo>
                  <a:pt x="47" y="98268"/>
                  <a:pt x="1284" y="91162"/>
                  <a:pt x="3711" y="84534"/>
                </a:cubicBezTo>
                <a:cubicBezTo>
                  <a:pt x="6137" y="77907"/>
                  <a:pt x="9468" y="71573"/>
                  <a:pt x="13702" y="65532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7" name="Google Shape;87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61"/>
          <p:cNvSpPr/>
          <p:nvPr>
            <p:ph idx="2" type="pic"/>
          </p:nvPr>
        </p:nvSpPr>
        <p:spPr>
          <a:xfrm>
            <a:off x="6019800" y="0"/>
            <a:ext cx="61722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2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62"/>
          <p:cNvSpPr txBox="1"/>
          <p:nvPr/>
        </p:nvSpPr>
        <p:spPr>
          <a:xfrm>
            <a:off x="2089343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30%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5" name="Google Shape;885;p62"/>
          <p:cNvSpPr txBox="1"/>
          <p:nvPr/>
        </p:nvSpPr>
        <p:spPr>
          <a:xfrm>
            <a:off x="2089343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6" name="Google Shape;886;p62"/>
          <p:cNvSpPr txBox="1"/>
          <p:nvPr/>
        </p:nvSpPr>
        <p:spPr>
          <a:xfrm>
            <a:off x="4256154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40%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7" name="Google Shape;887;p62"/>
          <p:cNvSpPr txBox="1"/>
          <p:nvPr/>
        </p:nvSpPr>
        <p:spPr>
          <a:xfrm>
            <a:off x="4256154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8" name="Google Shape;888;p62"/>
          <p:cNvSpPr txBox="1"/>
          <p:nvPr/>
        </p:nvSpPr>
        <p:spPr>
          <a:xfrm>
            <a:off x="6422965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60%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9" name="Google Shape;889;p62"/>
          <p:cNvSpPr txBox="1"/>
          <p:nvPr/>
        </p:nvSpPr>
        <p:spPr>
          <a:xfrm>
            <a:off x="6422965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90" name="Google Shape;890;p62"/>
          <p:cNvGrpSpPr/>
          <p:nvPr/>
        </p:nvGrpSpPr>
        <p:grpSpPr>
          <a:xfrm>
            <a:off x="4405438" y="3484455"/>
            <a:ext cx="421955" cy="421955"/>
            <a:chOff x="14057726" y="2228584"/>
            <a:chExt cx="558159" cy="558159"/>
          </a:xfrm>
        </p:grpSpPr>
        <p:sp>
          <p:nvSpPr>
            <p:cNvPr id="891" name="Google Shape;891;p62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62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3" name="Google Shape;893;p62"/>
          <p:cNvSpPr/>
          <p:nvPr/>
        </p:nvSpPr>
        <p:spPr>
          <a:xfrm>
            <a:off x="4966410" y="32224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94" name="Google Shape;894;p62"/>
          <p:cNvGrpSpPr/>
          <p:nvPr/>
        </p:nvGrpSpPr>
        <p:grpSpPr>
          <a:xfrm>
            <a:off x="6851471" y="3484455"/>
            <a:ext cx="421955" cy="421955"/>
            <a:chOff x="14057726" y="2228584"/>
            <a:chExt cx="558159" cy="558159"/>
          </a:xfrm>
        </p:grpSpPr>
        <p:sp>
          <p:nvSpPr>
            <p:cNvPr id="895" name="Google Shape;895;p62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62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62"/>
          <p:cNvGrpSpPr/>
          <p:nvPr/>
        </p:nvGrpSpPr>
        <p:grpSpPr>
          <a:xfrm>
            <a:off x="9349411" y="3484455"/>
            <a:ext cx="421955" cy="421955"/>
            <a:chOff x="14057726" y="2228584"/>
            <a:chExt cx="558159" cy="558159"/>
          </a:xfrm>
        </p:grpSpPr>
        <p:sp>
          <p:nvSpPr>
            <p:cNvPr id="898" name="Google Shape;898;p62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62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0" name="Google Shape;900;p62"/>
          <p:cNvSpPr/>
          <p:nvPr/>
        </p:nvSpPr>
        <p:spPr>
          <a:xfrm>
            <a:off x="7411439" y="32224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1" name="Google Shape;901;p62"/>
          <p:cNvSpPr/>
          <p:nvPr/>
        </p:nvSpPr>
        <p:spPr>
          <a:xfrm>
            <a:off x="9959818" y="32224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2" name="Google Shape;902;p62"/>
          <p:cNvSpPr txBox="1"/>
          <p:nvPr/>
        </p:nvSpPr>
        <p:spPr>
          <a:xfrm>
            <a:off x="4405438" y="541146"/>
            <a:ext cx="6646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3" name="Google Shape;903;p62"/>
          <p:cNvSpPr/>
          <p:nvPr/>
        </p:nvSpPr>
        <p:spPr>
          <a:xfrm>
            <a:off x="4405438" y="1956500"/>
            <a:ext cx="6435570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4" name="Google Shape;904;p62"/>
          <p:cNvSpPr txBox="1"/>
          <p:nvPr/>
        </p:nvSpPr>
        <p:spPr>
          <a:xfrm>
            <a:off x="8589776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85%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5" name="Google Shape;905;p62"/>
          <p:cNvSpPr txBox="1"/>
          <p:nvPr/>
        </p:nvSpPr>
        <p:spPr>
          <a:xfrm>
            <a:off x="8589776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lake surrounded by mountains&#10;&#10;Description automatically generated with low confidence" id="906" name="Google Shape;906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86200" cy="47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3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63"/>
          <p:cNvSpPr txBox="1"/>
          <p:nvPr/>
        </p:nvSpPr>
        <p:spPr>
          <a:xfrm>
            <a:off x="2089343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30%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3" name="Google Shape;913;p63"/>
          <p:cNvSpPr txBox="1"/>
          <p:nvPr/>
        </p:nvSpPr>
        <p:spPr>
          <a:xfrm>
            <a:off x="2089343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4" name="Google Shape;914;p63"/>
          <p:cNvSpPr txBox="1"/>
          <p:nvPr/>
        </p:nvSpPr>
        <p:spPr>
          <a:xfrm>
            <a:off x="4256154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40%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5" name="Google Shape;915;p63"/>
          <p:cNvSpPr txBox="1"/>
          <p:nvPr/>
        </p:nvSpPr>
        <p:spPr>
          <a:xfrm>
            <a:off x="4256154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6" name="Google Shape;916;p63"/>
          <p:cNvSpPr txBox="1"/>
          <p:nvPr/>
        </p:nvSpPr>
        <p:spPr>
          <a:xfrm>
            <a:off x="6422965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60%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7" name="Google Shape;917;p63"/>
          <p:cNvSpPr txBox="1"/>
          <p:nvPr/>
        </p:nvSpPr>
        <p:spPr>
          <a:xfrm>
            <a:off x="6422965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18" name="Google Shape;918;p63"/>
          <p:cNvGrpSpPr/>
          <p:nvPr/>
        </p:nvGrpSpPr>
        <p:grpSpPr>
          <a:xfrm>
            <a:off x="4405438" y="3484455"/>
            <a:ext cx="421955" cy="421955"/>
            <a:chOff x="14057726" y="2228584"/>
            <a:chExt cx="558159" cy="558159"/>
          </a:xfrm>
        </p:grpSpPr>
        <p:sp>
          <p:nvSpPr>
            <p:cNvPr id="919" name="Google Shape;919;p63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63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1" name="Google Shape;921;p63"/>
          <p:cNvSpPr/>
          <p:nvPr/>
        </p:nvSpPr>
        <p:spPr>
          <a:xfrm>
            <a:off x="4966410" y="32224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22" name="Google Shape;922;p63"/>
          <p:cNvGrpSpPr/>
          <p:nvPr/>
        </p:nvGrpSpPr>
        <p:grpSpPr>
          <a:xfrm>
            <a:off x="6851471" y="3484455"/>
            <a:ext cx="421955" cy="421955"/>
            <a:chOff x="14057726" y="2228584"/>
            <a:chExt cx="558159" cy="558159"/>
          </a:xfrm>
        </p:grpSpPr>
        <p:sp>
          <p:nvSpPr>
            <p:cNvPr id="923" name="Google Shape;923;p63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63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5" name="Google Shape;925;p63"/>
          <p:cNvGrpSpPr/>
          <p:nvPr/>
        </p:nvGrpSpPr>
        <p:grpSpPr>
          <a:xfrm>
            <a:off x="9349411" y="3484455"/>
            <a:ext cx="421955" cy="421955"/>
            <a:chOff x="14057726" y="2228584"/>
            <a:chExt cx="558159" cy="558159"/>
          </a:xfrm>
        </p:grpSpPr>
        <p:sp>
          <p:nvSpPr>
            <p:cNvPr id="926" name="Google Shape;926;p63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8" name="Google Shape;928;p63"/>
          <p:cNvSpPr/>
          <p:nvPr/>
        </p:nvSpPr>
        <p:spPr>
          <a:xfrm>
            <a:off x="7411439" y="32224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9" name="Google Shape;929;p63"/>
          <p:cNvSpPr/>
          <p:nvPr/>
        </p:nvSpPr>
        <p:spPr>
          <a:xfrm>
            <a:off x="9959818" y="32224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0" name="Google Shape;930;p63"/>
          <p:cNvSpPr txBox="1"/>
          <p:nvPr/>
        </p:nvSpPr>
        <p:spPr>
          <a:xfrm>
            <a:off x="4405438" y="541146"/>
            <a:ext cx="6646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1" name="Google Shape;931;p63"/>
          <p:cNvSpPr/>
          <p:nvPr/>
        </p:nvSpPr>
        <p:spPr>
          <a:xfrm>
            <a:off x="4405438" y="1956500"/>
            <a:ext cx="6435570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2" name="Google Shape;932;p63"/>
          <p:cNvSpPr txBox="1"/>
          <p:nvPr/>
        </p:nvSpPr>
        <p:spPr>
          <a:xfrm>
            <a:off x="8589776" y="5296555"/>
            <a:ext cx="13509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85%</a:t>
            </a:r>
            <a:endParaRPr sz="40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3" name="Google Shape;933;p63"/>
          <p:cNvSpPr txBox="1"/>
          <p:nvPr/>
        </p:nvSpPr>
        <p:spPr>
          <a:xfrm>
            <a:off x="8589776" y="600444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4" name="Google Shape;934;p63"/>
          <p:cNvSpPr/>
          <p:nvPr>
            <p:ph idx="2" type="pic"/>
          </p:nvPr>
        </p:nvSpPr>
        <p:spPr>
          <a:xfrm>
            <a:off x="0" y="0"/>
            <a:ext cx="3886200" cy="47815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ke surrounded by mountains&#10;&#10;Description automatically generated with low confidence" id="939" name="Google Shape;939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64"/>
          <p:cNvSpPr/>
          <p:nvPr/>
        </p:nvSpPr>
        <p:spPr>
          <a:xfrm>
            <a:off x="6286500" y="4076700"/>
            <a:ext cx="2705100" cy="2781300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64"/>
          <p:cNvSpPr txBox="1"/>
          <p:nvPr/>
        </p:nvSpPr>
        <p:spPr>
          <a:xfrm>
            <a:off x="410354" y="4497854"/>
            <a:ext cx="53808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2" name="Google Shape;942;p64"/>
          <p:cNvSpPr/>
          <p:nvPr/>
        </p:nvSpPr>
        <p:spPr>
          <a:xfrm>
            <a:off x="0" y="0"/>
            <a:ext cx="12192000" cy="4076700"/>
          </a:xfrm>
          <a:prstGeom prst="rect">
            <a:avLst/>
          </a:prstGeom>
          <a:gradFill>
            <a:gsLst>
              <a:gs pos="0">
                <a:srgbClr val="232A3F"/>
              </a:gs>
              <a:gs pos="100000">
                <a:srgbClr val="232A3F">
                  <a:alpha val="1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64"/>
          <p:cNvSpPr/>
          <p:nvPr/>
        </p:nvSpPr>
        <p:spPr>
          <a:xfrm>
            <a:off x="4602112" y="2227055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4" name="Google Shape;944;p64"/>
          <p:cNvSpPr/>
          <p:nvPr/>
        </p:nvSpPr>
        <p:spPr>
          <a:xfrm>
            <a:off x="8146746" y="2227055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5" name="Google Shape;945;p64"/>
          <p:cNvSpPr txBox="1"/>
          <p:nvPr/>
        </p:nvSpPr>
        <p:spPr>
          <a:xfrm>
            <a:off x="4602112" y="188850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6" name="Google Shape;946;p64"/>
          <p:cNvSpPr txBox="1"/>
          <p:nvPr/>
        </p:nvSpPr>
        <p:spPr>
          <a:xfrm>
            <a:off x="8146746" y="188850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7" name="Google Shape;947;p64"/>
          <p:cNvSpPr/>
          <p:nvPr/>
        </p:nvSpPr>
        <p:spPr>
          <a:xfrm>
            <a:off x="7108029" y="4210692"/>
            <a:ext cx="1038717" cy="1038717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540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64"/>
          <p:cNvSpPr/>
          <p:nvPr/>
        </p:nvSpPr>
        <p:spPr>
          <a:xfrm>
            <a:off x="7457470" y="4552289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64"/>
          <p:cNvSpPr/>
          <p:nvPr/>
        </p:nvSpPr>
        <p:spPr>
          <a:xfrm>
            <a:off x="6620654" y="5400139"/>
            <a:ext cx="203679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0" name="Google Shape;950;p64"/>
          <p:cNvSpPr/>
          <p:nvPr/>
        </p:nvSpPr>
        <p:spPr>
          <a:xfrm>
            <a:off x="906412" y="2227055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1" name="Google Shape;951;p64"/>
          <p:cNvSpPr txBox="1"/>
          <p:nvPr/>
        </p:nvSpPr>
        <p:spPr>
          <a:xfrm>
            <a:off x="906412" y="188850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2" name="Google Shape;952;p64"/>
          <p:cNvSpPr/>
          <p:nvPr/>
        </p:nvSpPr>
        <p:spPr>
          <a:xfrm>
            <a:off x="1389627" y="1306180"/>
            <a:ext cx="384561" cy="371744"/>
          </a:xfrm>
          <a:custGeom>
            <a:rect b="b" l="l" r="r" t="t"/>
            <a:pathLst>
              <a:path extrusionOk="0" h="605" w="631">
                <a:moveTo>
                  <a:pt x="597" y="0"/>
                </a:moveTo>
                <a:lnTo>
                  <a:pt x="34" y="0"/>
                </a:lnTo>
                <a:cubicBezTo>
                  <a:pt x="15" y="0"/>
                  <a:pt x="0" y="16"/>
                  <a:pt x="0" y="37"/>
                </a:cubicBezTo>
                <a:lnTo>
                  <a:pt x="0" y="417"/>
                </a:lnTo>
                <a:cubicBezTo>
                  <a:pt x="0" y="437"/>
                  <a:pt x="15" y="454"/>
                  <a:pt x="34" y="454"/>
                </a:cubicBezTo>
                <a:lnTo>
                  <a:pt x="597" y="454"/>
                </a:lnTo>
                <a:cubicBezTo>
                  <a:pt x="616" y="454"/>
                  <a:pt x="631" y="437"/>
                  <a:pt x="631" y="417"/>
                </a:cubicBezTo>
                <a:lnTo>
                  <a:pt x="631" y="37"/>
                </a:lnTo>
                <a:cubicBezTo>
                  <a:pt x="631" y="16"/>
                  <a:pt x="616" y="0"/>
                  <a:pt x="597" y="0"/>
                </a:cubicBezTo>
                <a:close/>
                <a:moveTo>
                  <a:pt x="454" y="565"/>
                </a:moveTo>
                <a:lnTo>
                  <a:pt x="414" y="565"/>
                </a:lnTo>
                <a:cubicBezTo>
                  <a:pt x="392" y="565"/>
                  <a:pt x="375" y="548"/>
                  <a:pt x="375" y="526"/>
                </a:cubicBezTo>
                <a:lnTo>
                  <a:pt x="375" y="466"/>
                </a:lnTo>
                <a:lnTo>
                  <a:pt x="256" y="466"/>
                </a:lnTo>
                <a:lnTo>
                  <a:pt x="256" y="526"/>
                </a:lnTo>
                <a:cubicBezTo>
                  <a:pt x="256" y="548"/>
                  <a:pt x="239" y="565"/>
                  <a:pt x="217" y="565"/>
                </a:cubicBezTo>
                <a:lnTo>
                  <a:pt x="177" y="565"/>
                </a:lnTo>
                <a:cubicBezTo>
                  <a:pt x="166" y="565"/>
                  <a:pt x="158" y="574"/>
                  <a:pt x="158" y="585"/>
                </a:cubicBezTo>
                <a:cubicBezTo>
                  <a:pt x="158" y="596"/>
                  <a:pt x="166" y="605"/>
                  <a:pt x="177" y="605"/>
                </a:cubicBezTo>
                <a:lnTo>
                  <a:pt x="454" y="605"/>
                </a:lnTo>
                <a:cubicBezTo>
                  <a:pt x="465" y="605"/>
                  <a:pt x="473" y="596"/>
                  <a:pt x="473" y="585"/>
                </a:cubicBezTo>
                <a:cubicBezTo>
                  <a:pt x="473" y="574"/>
                  <a:pt x="465" y="565"/>
                  <a:pt x="454" y="565"/>
                </a:cubicBezTo>
                <a:close/>
                <a:moveTo>
                  <a:pt x="592" y="414"/>
                </a:moveTo>
                <a:lnTo>
                  <a:pt x="39" y="414"/>
                </a:lnTo>
                <a:lnTo>
                  <a:pt x="39" y="39"/>
                </a:lnTo>
                <a:lnTo>
                  <a:pt x="592" y="39"/>
                </a:lnTo>
                <a:lnTo>
                  <a:pt x="592" y="41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64"/>
          <p:cNvSpPr/>
          <p:nvPr/>
        </p:nvSpPr>
        <p:spPr>
          <a:xfrm>
            <a:off x="8577085" y="1276606"/>
            <a:ext cx="490313" cy="442244"/>
          </a:xfrm>
          <a:custGeom>
            <a:rect b="b" l="l" r="r" t="t"/>
            <a:pathLst>
              <a:path extrusionOk="0" h="724" w="806">
                <a:moveTo>
                  <a:pt x="740" y="67"/>
                </a:moveTo>
                <a:lnTo>
                  <a:pt x="66" y="67"/>
                </a:lnTo>
                <a:lnTo>
                  <a:pt x="66" y="657"/>
                </a:lnTo>
                <a:lnTo>
                  <a:pt x="740" y="657"/>
                </a:lnTo>
                <a:lnTo>
                  <a:pt x="740" y="67"/>
                </a:lnTo>
                <a:close/>
                <a:moveTo>
                  <a:pt x="441" y="306"/>
                </a:moveTo>
                <a:lnTo>
                  <a:pt x="593" y="306"/>
                </a:lnTo>
                <a:cubicBezTo>
                  <a:pt x="587" y="225"/>
                  <a:pt x="522" y="161"/>
                  <a:pt x="441" y="155"/>
                </a:cubicBezTo>
                <a:lnTo>
                  <a:pt x="441" y="306"/>
                </a:lnTo>
                <a:close/>
                <a:moveTo>
                  <a:pt x="619" y="332"/>
                </a:moveTo>
                <a:lnTo>
                  <a:pt x="415" y="332"/>
                </a:lnTo>
                <a:lnTo>
                  <a:pt x="415" y="128"/>
                </a:lnTo>
                <a:lnTo>
                  <a:pt x="428" y="128"/>
                </a:lnTo>
                <a:cubicBezTo>
                  <a:pt x="534" y="128"/>
                  <a:pt x="619" y="214"/>
                  <a:pt x="619" y="319"/>
                </a:cubicBezTo>
                <a:lnTo>
                  <a:pt x="619" y="332"/>
                </a:lnTo>
                <a:close/>
                <a:moveTo>
                  <a:pt x="387" y="182"/>
                </a:moveTo>
                <a:cubicBezTo>
                  <a:pt x="289" y="182"/>
                  <a:pt x="210" y="262"/>
                  <a:pt x="210" y="360"/>
                </a:cubicBezTo>
                <a:cubicBezTo>
                  <a:pt x="210" y="458"/>
                  <a:pt x="289" y="538"/>
                  <a:pt x="387" y="538"/>
                </a:cubicBezTo>
                <a:cubicBezTo>
                  <a:pt x="486" y="538"/>
                  <a:pt x="565" y="458"/>
                  <a:pt x="565" y="360"/>
                </a:cubicBezTo>
                <a:lnTo>
                  <a:pt x="387" y="360"/>
                </a:lnTo>
                <a:lnTo>
                  <a:pt x="387" y="182"/>
                </a:lnTo>
                <a:close/>
                <a:moveTo>
                  <a:pt x="33" y="67"/>
                </a:moveTo>
                <a:cubicBezTo>
                  <a:pt x="15" y="67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lnTo>
                  <a:pt x="772" y="0"/>
                </a:lnTo>
                <a:cubicBezTo>
                  <a:pt x="791" y="0"/>
                  <a:pt x="806" y="15"/>
                  <a:pt x="806" y="34"/>
                </a:cubicBezTo>
                <a:cubicBezTo>
                  <a:pt x="806" y="52"/>
                  <a:pt x="791" y="67"/>
                  <a:pt x="773" y="67"/>
                </a:cubicBezTo>
                <a:lnTo>
                  <a:pt x="773" y="657"/>
                </a:lnTo>
                <a:cubicBezTo>
                  <a:pt x="791" y="658"/>
                  <a:pt x="806" y="672"/>
                  <a:pt x="806" y="691"/>
                </a:cubicBezTo>
                <a:cubicBezTo>
                  <a:pt x="806" y="709"/>
                  <a:pt x="791" y="724"/>
                  <a:pt x="772" y="724"/>
                </a:cubicBezTo>
                <a:lnTo>
                  <a:pt x="34" y="724"/>
                </a:lnTo>
                <a:cubicBezTo>
                  <a:pt x="15" y="724"/>
                  <a:pt x="0" y="709"/>
                  <a:pt x="0" y="691"/>
                </a:cubicBezTo>
                <a:cubicBezTo>
                  <a:pt x="0" y="672"/>
                  <a:pt x="15" y="658"/>
                  <a:pt x="33" y="657"/>
                </a:cubicBezTo>
                <a:lnTo>
                  <a:pt x="33" y="6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64"/>
          <p:cNvSpPr/>
          <p:nvPr/>
        </p:nvSpPr>
        <p:spPr>
          <a:xfrm>
            <a:off x="5141410" y="1306180"/>
            <a:ext cx="272395" cy="435835"/>
          </a:xfrm>
          <a:custGeom>
            <a:rect b="b" l="l" r="r" t="t"/>
            <a:pathLst>
              <a:path extrusionOk="0" h="715" w="447">
                <a:moveTo>
                  <a:pt x="402" y="603"/>
                </a:moveTo>
                <a:lnTo>
                  <a:pt x="44" y="603"/>
                </a:lnTo>
                <a:lnTo>
                  <a:pt x="44" y="111"/>
                </a:lnTo>
                <a:lnTo>
                  <a:pt x="402" y="111"/>
                </a:lnTo>
                <a:lnTo>
                  <a:pt x="402" y="603"/>
                </a:lnTo>
                <a:close/>
                <a:moveTo>
                  <a:pt x="223" y="692"/>
                </a:moveTo>
                <a:cubicBezTo>
                  <a:pt x="205" y="692"/>
                  <a:pt x="190" y="677"/>
                  <a:pt x="190" y="659"/>
                </a:cubicBezTo>
                <a:cubicBezTo>
                  <a:pt x="190" y="640"/>
                  <a:pt x="205" y="625"/>
                  <a:pt x="223" y="625"/>
                </a:cubicBezTo>
                <a:cubicBezTo>
                  <a:pt x="242" y="625"/>
                  <a:pt x="257" y="640"/>
                  <a:pt x="257" y="659"/>
                </a:cubicBezTo>
                <a:cubicBezTo>
                  <a:pt x="257" y="677"/>
                  <a:pt x="242" y="692"/>
                  <a:pt x="223" y="692"/>
                </a:cubicBezTo>
                <a:close/>
                <a:moveTo>
                  <a:pt x="145" y="44"/>
                </a:moveTo>
                <a:lnTo>
                  <a:pt x="301" y="44"/>
                </a:lnTo>
                <a:cubicBezTo>
                  <a:pt x="308" y="44"/>
                  <a:pt x="313" y="49"/>
                  <a:pt x="313" y="56"/>
                </a:cubicBezTo>
                <a:cubicBezTo>
                  <a:pt x="313" y="62"/>
                  <a:pt x="308" y="67"/>
                  <a:pt x="301" y="67"/>
                </a:cubicBezTo>
                <a:lnTo>
                  <a:pt x="145" y="67"/>
                </a:lnTo>
                <a:cubicBezTo>
                  <a:pt x="139" y="67"/>
                  <a:pt x="134" y="62"/>
                  <a:pt x="134" y="56"/>
                </a:cubicBezTo>
                <a:cubicBezTo>
                  <a:pt x="134" y="49"/>
                  <a:pt x="139" y="44"/>
                  <a:pt x="145" y="44"/>
                </a:cubicBezTo>
                <a:close/>
                <a:moveTo>
                  <a:pt x="402" y="0"/>
                </a:moveTo>
                <a:lnTo>
                  <a:pt x="44" y="0"/>
                </a:lnTo>
                <a:cubicBezTo>
                  <a:pt x="20" y="0"/>
                  <a:pt x="0" y="20"/>
                  <a:pt x="0" y="44"/>
                </a:cubicBezTo>
                <a:lnTo>
                  <a:pt x="0" y="670"/>
                </a:lnTo>
                <a:cubicBezTo>
                  <a:pt x="0" y="695"/>
                  <a:pt x="20" y="715"/>
                  <a:pt x="44" y="715"/>
                </a:cubicBezTo>
                <a:lnTo>
                  <a:pt x="402" y="715"/>
                </a:lnTo>
                <a:cubicBezTo>
                  <a:pt x="427" y="715"/>
                  <a:pt x="447" y="695"/>
                  <a:pt x="447" y="670"/>
                </a:cubicBezTo>
                <a:lnTo>
                  <a:pt x="447" y="44"/>
                </a:lnTo>
                <a:cubicBezTo>
                  <a:pt x="447" y="20"/>
                  <a:pt x="427" y="0"/>
                  <a:pt x="4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64"/>
          <p:cNvSpPr/>
          <p:nvPr>
            <p:ph idx="3" type="pic"/>
          </p:nvPr>
        </p:nvSpPr>
        <p:spPr>
          <a:xfrm>
            <a:off x="8991600" y="4076700"/>
            <a:ext cx="3200400" cy="278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956" name="Google Shape;95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5"/>
          <p:cNvSpPr/>
          <p:nvPr/>
        </p:nvSpPr>
        <p:spPr>
          <a:xfrm>
            <a:off x="6286500" y="4076700"/>
            <a:ext cx="2705100" cy="2781300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65"/>
          <p:cNvSpPr txBox="1"/>
          <p:nvPr/>
        </p:nvSpPr>
        <p:spPr>
          <a:xfrm>
            <a:off x="410354" y="4497854"/>
            <a:ext cx="53808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3" name="Google Shape;963;p65"/>
          <p:cNvSpPr/>
          <p:nvPr/>
        </p:nvSpPr>
        <p:spPr>
          <a:xfrm>
            <a:off x="0" y="2577"/>
            <a:ext cx="12192000" cy="4076700"/>
          </a:xfrm>
          <a:prstGeom prst="rect">
            <a:avLst/>
          </a:prstGeom>
          <a:gradFill>
            <a:gsLst>
              <a:gs pos="0">
                <a:srgbClr val="232A3F"/>
              </a:gs>
              <a:gs pos="100000">
                <a:srgbClr val="232A3F">
                  <a:alpha val="1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65"/>
          <p:cNvSpPr/>
          <p:nvPr/>
        </p:nvSpPr>
        <p:spPr>
          <a:xfrm>
            <a:off x="4602112" y="2227055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5" name="Google Shape;965;p65"/>
          <p:cNvSpPr/>
          <p:nvPr/>
        </p:nvSpPr>
        <p:spPr>
          <a:xfrm>
            <a:off x="8146746" y="2227055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6" name="Google Shape;966;p65"/>
          <p:cNvSpPr txBox="1"/>
          <p:nvPr/>
        </p:nvSpPr>
        <p:spPr>
          <a:xfrm>
            <a:off x="4602112" y="188850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Google Shape;967;p65"/>
          <p:cNvSpPr txBox="1"/>
          <p:nvPr/>
        </p:nvSpPr>
        <p:spPr>
          <a:xfrm>
            <a:off x="8146746" y="188850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8" name="Google Shape;968;p65"/>
          <p:cNvSpPr/>
          <p:nvPr/>
        </p:nvSpPr>
        <p:spPr>
          <a:xfrm>
            <a:off x="7108029" y="4210692"/>
            <a:ext cx="1038717" cy="1038717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540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65"/>
          <p:cNvSpPr/>
          <p:nvPr/>
        </p:nvSpPr>
        <p:spPr>
          <a:xfrm>
            <a:off x="7457470" y="4552289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65"/>
          <p:cNvSpPr/>
          <p:nvPr/>
        </p:nvSpPr>
        <p:spPr>
          <a:xfrm>
            <a:off x="6620654" y="5400139"/>
            <a:ext cx="203679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1" name="Google Shape;971;p65"/>
          <p:cNvSpPr/>
          <p:nvPr/>
        </p:nvSpPr>
        <p:spPr>
          <a:xfrm>
            <a:off x="906412" y="2227055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2" name="Google Shape;972;p65"/>
          <p:cNvSpPr txBox="1"/>
          <p:nvPr/>
        </p:nvSpPr>
        <p:spPr>
          <a:xfrm>
            <a:off x="906412" y="1888501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3" name="Google Shape;973;p65"/>
          <p:cNvSpPr/>
          <p:nvPr/>
        </p:nvSpPr>
        <p:spPr>
          <a:xfrm>
            <a:off x="1389627" y="1306180"/>
            <a:ext cx="384561" cy="371744"/>
          </a:xfrm>
          <a:custGeom>
            <a:rect b="b" l="l" r="r" t="t"/>
            <a:pathLst>
              <a:path extrusionOk="0" h="605" w="631">
                <a:moveTo>
                  <a:pt x="597" y="0"/>
                </a:moveTo>
                <a:lnTo>
                  <a:pt x="34" y="0"/>
                </a:lnTo>
                <a:cubicBezTo>
                  <a:pt x="15" y="0"/>
                  <a:pt x="0" y="16"/>
                  <a:pt x="0" y="37"/>
                </a:cubicBezTo>
                <a:lnTo>
                  <a:pt x="0" y="417"/>
                </a:lnTo>
                <a:cubicBezTo>
                  <a:pt x="0" y="437"/>
                  <a:pt x="15" y="454"/>
                  <a:pt x="34" y="454"/>
                </a:cubicBezTo>
                <a:lnTo>
                  <a:pt x="597" y="454"/>
                </a:lnTo>
                <a:cubicBezTo>
                  <a:pt x="616" y="454"/>
                  <a:pt x="631" y="437"/>
                  <a:pt x="631" y="417"/>
                </a:cubicBezTo>
                <a:lnTo>
                  <a:pt x="631" y="37"/>
                </a:lnTo>
                <a:cubicBezTo>
                  <a:pt x="631" y="16"/>
                  <a:pt x="616" y="0"/>
                  <a:pt x="597" y="0"/>
                </a:cubicBezTo>
                <a:close/>
                <a:moveTo>
                  <a:pt x="454" y="565"/>
                </a:moveTo>
                <a:lnTo>
                  <a:pt x="414" y="565"/>
                </a:lnTo>
                <a:cubicBezTo>
                  <a:pt x="392" y="565"/>
                  <a:pt x="375" y="548"/>
                  <a:pt x="375" y="526"/>
                </a:cubicBezTo>
                <a:lnTo>
                  <a:pt x="375" y="466"/>
                </a:lnTo>
                <a:lnTo>
                  <a:pt x="256" y="466"/>
                </a:lnTo>
                <a:lnTo>
                  <a:pt x="256" y="526"/>
                </a:lnTo>
                <a:cubicBezTo>
                  <a:pt x="256" y="548"/>
                  <a:pt x="239" y="565"/>
                  <a:pt x="217" y="565"/>
                </a:cubicBezTo>
                <a:lnTo>
                  <a:pt x="177" y="565"/>
                </a:lnTo>
                <a:cubicBezTo>
                  <a:pt x="166" y="565"/>
                  <a:pt x="158" y="574"/>
                  <a:pt x="158" y="585"/>
                </a:cubicBezTo>
                <a:cubicBezTo>
                  <a:pt x="158" y="596"/>
                  <a:pt x="166" y="605"/>
                  <a:pt x="177" y="605"/>
                </a:cubicBezTo>
                <a:lnTo>
                  <a:pt x="454" y="605"/>
                </a:lnTo>
                <a:cubicBezTo>
                  <a:pt x="465" y="605"/>
                  <a:pt x="473" y="596"/>
                  <a:pt x="473" y="585"/>
                </a:cubicBezTo>
                <a:cubicBezTo>
                  <a:pt x="473" y="574"/>
                  <a:pt x="465" y="565"/>
                  <a:pt x="454" y="565"/>
                </a:cubicBezTo>
                <a:close/>
                <a:moveTo>
                  <a:pt x="592" y="414"/>
                </a:moveTo>
                <a:lnTo>
                  <a:pt x="39" y="414"/>
                </a:lnTo>
                <a:lnTo>
                  <a:pt x="39" y="39"/>
                </a:lnTo>
                <a:lnTo>
                  <a:pt x="592" y="39"/>
                </a:lnTo>
                <a:lnTo>
                  <a:pt x="592" y="41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65"/>
          <p:cNvSpPr/>
          <p:nvPr/>
        </p:nvSpPr>
        <p:spPr>
          <a:xfrm>
            <a:off x="8577085" y="1276606"/>
            <a:ext cx="490313" cy="442244"/>
          </a:xfrm>
          <a:custGeom>
            <a:rect b="b" l="l" r="r" t="t"/>
            <a:pathLst>
              <a:path extrusionOk="0" h="724" w="806">
                <a:moveTo>
                  <a:pt x="740" y="67"/>
                </a:moveTo>
                <a:lnTo>
                  <a:pt x="66" y="67"/>
                </a:lnTo>
                <a:lnTo>
                  <a:pt x="66" y="657"/>
                </a:lnTo>
                <a:lnTo>
                  <a:pt x="740" y="657"/>
                </a:lnTo>
                <a:lnTo>
                  <a:pt x="740" y="67"/>
                </a:lnTo>
                <a:close/>
                <a:moveTo>
                  <a:pt x="441" y="306"/>
                </a:moveTo>
                <a:lnTo>
                  <a:pt x="593" y="306"/>
                </a:lnTo>
                <a:cubicBezTo>
                  <a:pt x="587" y="225"/>
                  <a:pt x="522" y="161"/>
                  <a:pt x="441" y="155"/>
                </a:cubicBezTo>
                <a:lnTo>
                  <a:pt x="441" y="306"/>
                </a:lnTo>
                <a:close/>
                <a:moveTo>
                  <a:pt x="619" y="332"/>
                </a:moveTo>
                <a:lnTo>
                  <a:pt x="415" y="332"/>
                </a:lnTo>
                <a:lnTo>
                  <a:pt x="415" y="128"/>
                </a:lnTo>
                <a:lnTo>
                  <a:pt x="428" y="128"/>
                </a:lnTo>
                <a:cubicBezTo>
                  <a:pt x="534" y="128"/>
                  <a:pt x="619" y="214"/>
                  <a:pt x="619" y="319"/>
                </a:cubicBezTo>
                <a:lnTo>
                  <a:pt x="619" y="332"/>
                </a:lnTo>
                <a:close/>
                <a:moveTo>
                  <a:pt x="387" y="182"/>
                </a:moveTo>
                <a:cubicBezTo>
                  <a:pt x="289" y="182"/>
                  <a:pt x="210" y="262"/>
                  <a:pt x="210" y="360"/>
                </a:cubicBezTo>
                <a:cubicBezTo>
                  <a:pt x="210" y="458"/>
                  <a:pt x="289" y="538"/>
                  <a:pt x="387" y="538"/>
                </a:cubicBezTo>
                <a:cubicBezTo>
                  <a:pt x="486" y="538"/>
                  <a:pt x="565" y="458"/>
                  <a:pt x="565" y="360"/>
                </a:cubicBezTo>
                <a:lnTo>
                  <a:pt x="387" y="360"/>
                </a:lnTo>
                <a:lnTo>
                  <a:pt x="387" y="182"/>
                </a:lnTo>
                <a:close/>
                <a:moveTo>
                  <a:pt x="33" y="67"/>
                </a:moveTo>
                <a:cubicBezTo>
                  <a:pt x="15" y="67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lnTo>
                  <a:pt x="772" y="0"/>
                </a:lnTo>
                <a:cubicBezTo>
                  <a:pt x="791" y="0"/>
                  <a:pt x="806" y="15"/>
                  <a:pt x="806" y="34"/>
                </a:cubicBezTo>
                <a:cubicBezTo>
                  <a:pt x="806" y="52"/>
                  <a:pt x="791" y="67"/>
                  <a:pt x="773" y="67"/>
                </a:cubicBezTo>
                <a:lnTo>
                  <a:pt x="773" y="657"/>
                </a:lnTo>
                <a:cubicBezTo>
                  <a:pt x="791" y="658"/>
                  <a:pt x="806" y="672"/>
                  <a:pt x="806" y="691"/>
                </a:cubicBezTo>
                <a:cubicBezTo>
                  <a:pt x="806" y="709"/>
                  <a:pt x="791" y="724"/>
                  <a:pt x="772" y="724"/>
                </a:cubicBezTo>
                <a:lnTo>
                  <a:pt x="34" y="724"/>
                </a:lnTo>
                <a:cubicBezTo>
                  <a:pt x="15" y="724"/>
                  <a:pt x="0" y="709"/>
                  <a:pt x="0" y="691"/>
                </a:cubicBezTo>
                <a:cubicBezTo>
                  <a:pt x="0" y="672"/>
                  <a:pt x="15" y="658"/>
                  <a:pt x="33" y="657"/>
                </a:cubicBezTo>
                <a:lnTo>
                  <a:pt x="33" y="6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65"/>
          <p:cNvSpPr/>
          <p:nvPr/>
        </p:nvSpPr>
        <p:spPr>
          <a:xfrm>
            <a:off x="5141410" y="1306180"/>
            <a:ext cx="272395" cy="435835"/>
          </a:xfrm>
          <a:custGeom>
            <a:rect b="b" l="l" r="r" t="t"/>
            <a:pathLst>
              <a:path extrusionOk="0" h="715" w="447">
                <a:moveTo>
                  <a:pt x="402" y="603"/>
                </a:moveTo>
                <a:lnTo>
                  <a:pt x="44" y="603"/>
                </a:lnTo>
                <a:lnTo>
                  <a:pt x="44" y="111"/>
                </a:lnTo>
                <a:lnTo>
                  <a:pt x="402" y="111"/>
                </a:lnTo>
                <a:lnTo>
                  <a:pt x="402" y="603"/>
                </a:lnTo>
                <a:close/>
                <a:moveTo>
                  <a:pt x="223" y="692"/>
                </a:moveTo>
                <a:cubicBezTo>
                  <a:pt x="205" y="692"/>
                  <a:pt x="190" y="677"/>
                  <a:pt x="190" y="659"/>
                </a:cubicBezTo>
                <a:cubicBezTo>
                  <a:pt x="190" y="640"/>
                  <a:pt x="205" y="625"/>
                  <a:pt x="223" y="625"/>
                </a:cubicBezTo>
                <a:cubicBezTo>
                  <a:pt x="242" y="625"/>
                  <a:pt x="257" y="640"/>
                  <a:pt x="257" y="659"/>
                </a:cubicBezTo>
                <a:cubicBezTo>
                  <a:pt x="257" y="677"/>
                  <a:pt x="242" y="692"/>
                  <a:pt x="223" y="692"/>
                </a:cubicBezTo>
                <a:close/>
                <a:moveTo>
                  <a:pt x="145" y="44"/>
                </a:moveTo>
                <a:lnTo>
                  <a:pt x="301" y="44"/>
                </a:lnTo>
                <a:cubicBezTo>
                  <a:pt x="308" y="44"/>
                  <a:pt x="313" y="49"/>
                  <a:pt x="313" y="56"/>
                </a:cubicBezTo>
                <a:cubicBezTo>
                  <a:pt x="313" y="62"/>
                  <a:pt x="308" y="67"/>
                  <a:pt x="301" y="67"/>
                </a:cubicBezTo>
                <a:lnTo>
                  <a:pt x="145" y="67"/>
                </a:lnTo>
                <a:cubicBezTo>
                  <a:pt x="139" y="67"/>
                  <a:pt x="134" y="62"/>
                  <a:pt x="134" y="56"/>
                </a:cubicBezTo>
                <a:cubicBezTo>
                  <a:pt x="134" y="49"/>
                  <a:pt x="139" y="44"/>
                  <a:pt x="145" y="44"/>
                </a:cubicBezTo>
                <a:close/>
                <a:moveTo>
                  <a:pt x="402" y="0"/>
                </a:moveTo>
                <a:lnTo>
                  <a:pt x="44" y="0"/>
                </a:lnTo>
                <a:cubicBezTo>
                  <a:pt x="20" y="0"/>
                  <a:pt x="0" y="20"/>
                  <a:pt x="0" y="44"/>
                </a:cubicBezTo>
                <a:lnTo>
                  <a:pt x="0" y="670"/>
                </a:lnTo>
                <a:cubicBezTo>
                  <a:pt x="0" y="695"/>
                  <a:pt x="20" y="715"/>
                  <a:pt x="44" y="715"/>
                </a:cubicBezTo>
                <a:lnTo>
                  <a:pt x="402" y="715"/>
                </a:lnTo>
                <a:cubicBezTo>
                  <a:pt x="427" y="715"/>
                  <a:pt x="447" y="695"/>
                  <a:pt x="447" y="670"/>
                </a:cubicBezTo>
                <a:lnTo>
                  <a:pt x="447" y="44"/>
                </a:lnTo>
                <a:cubicBezTo>
                  <a:pt x="447" y="20"/>
                  <a:pt x="427" y="0"/>
                  <a:pt x="4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65"/>
          <p:cNvSpPr/>
          <p:nvPr>
            <p:ph idx="3" type="pic"/>
          </p:nvPr>
        </p:nvSpPr>
        <p:spPr>
          <a:xfrm>
            <a:off x="8991600" y="4076700"/>
            <a:ext cx="3200400" cy="278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977" name="Google Shape;97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8061" y="284515"/>
            <a:ext cx="503050" cy="5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65"/>
          <p:cNvSpPr/>
          <p:nvPr>
            <p:ph idx="2" type="pic"/>
          </p:nvPr>
        </p:nvSpPr>
        <p:spPr>
          <a:xfrm>
            <a:off x="0" y="0"/>
            <a:ext cx="12192000" cy="4076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ke surrounded by mountains&#10;&#10;Description automatically generated with low confidence" id="983" name="Google Shape;983;p66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6392" y="3505200"/>
            <a:ext cx="3659216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66"/>
          <p:cNvSpPr/>
          <p:nvPr/>
        </p:nvSpPr>
        <p:spPr>
          <a:xfrm>
            <a:off x="400050" y="1524000"/>
            <a:ext cx="3659216" cy="18478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66"/>
          <p:cNvSpPr/>
          <p:nvPr/>
        </p:nvSpPr>
        <p:spPr>
          <a:xfrm>
            <a:off x="4266392" y="1524000"/>
            <a:ext cx="3659216" cy="18478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66"/>
          <p:cNvSpPr/>
          <p:nvPr/>
        </p:nvSpPr>
        <p:spPr>
          <a:xfrm>
            <a:off x="8132734" y="1524000"/>
            <a:ext cx="3659216" cy="18478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66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Portfolio</a:t>
            </a:r>
            <a:endParaRPr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8" name="Google Shape;988;p66"/>
          <p:cNvSpPr/>
          <p:nvPr/>
        </p:nvSpPr>
        <p:spPr>
          <a:xfrm>
            <a:off x="658762" y="2272053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9" name="Google Shape;989;p66"/>
          <p:cNvSpPr txBox="1"/>
          <p:nvPr/>
        </p:nvSpPr>
        <p:spPr>
          <a:xfrm>
            <a:off x="658762" y="1933499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0" name="Google Shape;990;p66"/>
          <p:cNvSpPr/>
          <p:nvPr/>
        </p:nvSpPr>
        <p:spPr>
          <a:xfrm>
            <a:off x="4468762" y="2272053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1" name="Google Shape;991;p66"/>
          <p:cNvSpPr txBox="1"/>
          <p:nvPr/>
        </p:nvSpPr>
        <p:spPr>
          <a:xfrm>
            <a:off x="4468762" y="1933499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2" name="Google Shape;992;p66"/>
          <p:cNvSpPr/>
          <p:nvPr/>
        </p:nvSpPr>
        <p:spPr>
          <a:xfrm>
            <a:off x="8335912" y="2272053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3" name="Google Shape;993;p66"/>
          <p:cNvSpPr txBox="1"/>
          <p:nvPr/>
        </p:nvSpPr>
        <p:spPr>
          <a:xfrm>
            <a:off x="8335912" y="1933499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4" name="Google Shape;994;p66"/>
          <p:cNvSpPr/>
          <p:nvPr/>
        </p:nvSpPr>
        <p:spPr>
          <a:xfrm>
            <a:off x="4266392" y="4981575"/>
            <a:ext cx="3067858" cy="1181769"/>
          </a:xfrm>
          <a:prstGeom prst="rect">
            <a:avLst/>
          </a:prstGeom>
          <a:solidFill>
            <a:srgbClr val="9FBE2F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66"/>
          <p:cNvSpPr/>
          <p:nvPr/>
        </p:nvSpPr>
        <p:spPr>
          <a:xfrm>
            <a:off x="4519208" y="5081759"/>
            <a:ext cx="2562226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cloud, grass, sky, outdoor&#10;&#10;Description automatically generated" id="996" name="Google Shape;996;p6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3505200"/>
            <a:ext cx="3659216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ee flying over a flower&#10;&#10;Description automatically generated with low confidence" id="997" name="Google Shape;997;p66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32734" y="3505200"/>
            <a:ext cx="3659216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7"/>
          <p:cNvSpPr/>
          <p:nvPr/>
        </p:nvSpPr>
        <p:spPr>
          <a:xfrm>
            <a:off x="400050" y="1524000"/>
            <a:ext cx="3659216" cy="18478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67"/>
          <p:cNvSpPr/>
          <p:nvPr/>
        </p:nvSpPr>
        <p:spPr>
          <a:xfrm>
            <a:off x="4266392" y="1524000"/>
            <a:ext cx="3659216" cy="18478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67"/>
          <p:cNvSpPr/>
          <p:nvPr/>
        </p:nvSpPr>
        <p:spPr>
          <a:xfrm>
            <a:off x="8132734" y="1524000"/>
            <a:ext cx="3659216" cy="18478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67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Portfolio</a:t>
            </a:r>
            <a:endParaRPr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6" name="Google Shape;1006;p67"/>
          <p:cNvSpPr/>
          <p:nvPr/>
        </p:nvSpPr>
        <p:spPr>
          <a:xfrm>
            <a:off x="658762" y="2272053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7" name="Google Shape;1007;p67"/>
          <p:cNvSpPr txBox="1"/>
          <p:nvPr/>
        </p:nvSpPr>
        <p:spPr>
          <a:xfrm>
            <a:off x="658762" y="1933499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8" name="Google Shape;1008;p67"/>
          <p:cNvSpPr/>
          <p:nvPr/>
        </p:nvSpPr>
        <p:spPr>
          <a:xfrm>
            <a:off x="4468762" y="2272053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9" name="Google Shape;1009;p67"/>
          <p:cNvSpPr txBox="1"/>
          <p:nvPr/>
        </p:nvSpPr>
        <p:spPr>
          <a:xfrm>
            <a:off x="4468762" y="1933499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0" name="Google Shape;1010;p67"/>
          <p:cNvSpPr/>
          <p:nvPr/>
        </p:nvSpPr>
        <p:spPr>
          <a:xfrm>
            <a:off x="8335912" y="2272053"/>
            <a:ext cx="3181351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1" name="Google Shape;1011;p67"/>
          <p:cNvSpPr txBox="1"/>
          <p:nvPr/>
        </p:nvSpPr>
        <p:spPr>
          <a:xfrm>
            <a:off x="8335912" y="1933499"/>
            <a:ext cx="13509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6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TITLE HERE</a:t>
            </a:r>
            <a:endParaRPr b="1" sz="16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2" name="Google Shape;1012;p67"/>
          <p:cNvSpPr/>
          <p:nvPr/>
        </p:nvSpPr>
        <p:spPr>
          <a:xfrm>
            <a:off x="4266392" y="4981575"/>
            <a:ext cx="3067858" cy="1181769"/>
          </a:xfrm>
          <a:prstGeom prst="rect">
            <a:avLst/>
          </a:prstGeom>
          <a:solidFill>
            <a:srgbClr val="9FBE2F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67"/>
          <p:cNvSpPr/>
          <p:nvPr/>
        </p:nvSpPr>
        <p:spPr>
          <a:xfrm>
            <a:off x="4519208" y="5081759"/>
            <a:ext cx="2562226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4" name="Google Shape;1014;p67"/>
          <p:cNvSpPr/>
          <p:nvPr>
            <p:ph idx="2" type="pic"/>
          </p:nvPr>
        </p:nvSpPr>
        <p:spPr>
          <a:xfrm>
            <a:off x="400050" y="3505200"/>
            <a:ext cx="3659216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1015" name="Google Shape;1015;p67"/>
          <p:cNvSpPr/>
          <p:nvPr>
            <p:ph idx="3" type="pic"/>
          </p:nvPr>
        </p:nvSpPr>
        <p:spPr>
          <a:xfrm>
            <a:off x="4266392" y="3505200"/>
            <a:ext cx="3659216" cy="2952750"/>
          </a:xfrm>
          <a:prstGeom prst="rect">
            <a:avLst/>
          </a:prstGeom>
          <a:noFill/>
          <a:ln>
            <a:noFill/>
          </a:ln>
        </p:spPr>
      </p:sp>
      <p:sp>
        <p:nvSpPr>
          <p:cNvPr id="1016" name="Google Shape;1016;p67"/>
          <p:cNvSpPr/>
          <p:nvPr>
            <p:ph idx="4" type="pic"/>
          </p:nvPr>
        </p:nvSpPr>
        <p:spPr>
          <a:xfrm>
            <a:off x="8132734" y="3505200"/>
            <a:ext cx="3659216" cy="2952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68"/>
          <p:cNvGrpSpPr/>
          <p:nvPr/>
        </p:nvGrpSpPr>
        <p:grpSpPr>
          <a:xfrm>
            <a:off x="984071" y="1160355"/>
            <a:ext cx="421955" cy="421955"/>
            <a:chOff x="14057726" y="2228584"/>
            <a:chExt cx="558159" cy="558159"/>
          </a:xfrm>
        </p:grpSpPr>
        <p:sp>
          <p:nvSpPr>
            <p:cNvPr id="1022" name="Google Shape;1022;p68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68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4" name="Google Shape;1024;p68"/>
          <p:cNvGrpSpPr/>
          <p:nvPr/>
        </p:nvGrpSpPr>
        <p:grpSpPr>
          <a:xfrm>
            <a:off x="3482011" y="1160355"/>
            <a:ext cx="421955" cy="421955"/>
            <a:chOff x="14057726" y="2228584"/>
            <a:chExt cx="558159" cy="558159"/>
          </a:xfrm>
        </p:grpSpPr>
        <p:sp>
          <p:nvSpPr>
            <p:cNvPr id="1025" name="Google Shape;1025;p68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68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7" name="Google Shape;1027;p68"/>
          <p:cNvSpPr/>
          <p:nvPr/>
        </p:nvSpPr>
        <p:spPr>
          <a:xfrm>
            <a:off x="1544039" y="8983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8" name="Google Shape;1028;p68"/>
          <p:cNvSpPr/>
          <p:nvPr/>
        </p:nvSpPr>
        <p:spPr>
          <a:xfrm>
            <a:off x="4092418" y="8983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9" name="Google Shape;1029;p68"/>
          <p:cNvSpPr/>
          <p:nvPr/>
        </p:nvSpPr>
        <p:spPr>
          <a:xfrm>
            <a:off x="949848" y="2432050"/>
            <a:ext cx="4136502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0" name="Google Shape;1030;p68"/>
          <p:cNvSpPr/>
          <p:nvPr/>
        </p:nvSpPr>
        <p:spPr>
          <a:xfrm>
            <a:off x="628650" y="4589205"/>
            <a:ext cx="190500" cy="190500"/>
          </a:xfrm>
          <a:prstGeom prst="ellipse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68"/>
          <p:cNvSpPr/>
          <p:nvPr/>
        </p:nvSpPr>
        <p:spPr>
          <a:xfrm>
            <a:off x="628650" y="5641281"/>
            <a:ext cx="190500" cy="190500"/>
          </a:xfrm>
          <a:prstGeom prst="ellipse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68"/>
          <p:cNvSpPr/>
          <p:nvPr/>
        </p:nvSpPr>
        <p:spPr>
          <a:xfrm>
            <a:off x="963194" y="4330512"/>
            <a:ext cx="4675606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3" name="Google Shape;1033;p68"/>
          <p:cNvSpPr/>
          <p:nvPr/>
        </p:nvSpPr>
        <p:spPr>
          <a:xfrm>
            <a:off x="963194" y="5382588"/>
            <a:ext cx="4675606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lake surrounded by trees and mountains&#10;&#10;Description automatically generated with low confidence" id="1034" name="Google Shape;1034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050" y="5905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plant, grass, landscape&#10;&#10;Description automatically generated" id="1035" name="Google Shape;1035;p6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300" y="5905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ter, aqua, teal, turquoise&#10;&#10;Description automatically generated" id="1036" name="Google Shape;1036;p68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1550" y="5905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iver running through a forest&#10;&#10;Description automatically generated with low confidence" id="1037" name="Google Shape;1037;p68"/>
          <p:cNvPicPr preferRelativeResize="0"/>
          <p:nvPr>
            <p:ph idx="7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1550" y="25082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rystal ball&#10;&#10;Description automatically generated" id="1038" name="Google Shape;1038;p68"/>
          <p:cNvPicPr preferRelativeResize="0"/>
          <p:nvPr>
            <p:ph idx="6" type="pic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88300" y="25082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ee flying over a flower&#10;&#10;Description automatically generated with low confidence" id="1039" name="Google Shape;1039;p68"/>
          <p:cNvPicPr preferRelativeResize="0"/>
          <p:nvPr>
            <p:ph idx="5" type="pic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15050" y="25082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ud, grass, sky, outdoor&#10;&#10;Description automatically generated" id="1040" name="Google Shape;1040;p68"/>
          <p:cNvPicPr preferRelativeResize="0"/>
          <p:nvPr>
            <p:ph idx="8" type="pic"/>
          </p:nvPr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15050" y="44259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leaf&#10;&#10;Description automatically generated" id="1041" name="Google Shape;1041;p68"/>
          <p:cNvPicPr preferRelativeResize="0"/>
          <p:nvPr>
            <p:ph idx="9" type="pic"/>
          </p:nvPr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88300" y="4425950"/>
            <a:ext cx="1778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windmill, grass&#10;&#10;Description automatically generated" id="1042" name="Google Shape;1042;p68"/>
          <p:cNvPicPr preferRelativeResize="0"/>
          <p:nvPr>
            <p:ph idx="13" type="pic"/>
          </p:nvPr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61550" y="4425950"/>
            <a:ext cx="1778000" cy="1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68"/>
          <p:cNvSpPr/>
          <p:nvPr/>
        </p:nvSpPr>
        <p:spPr>
          <a:xfrm>
            <a:off x="614816" y="2651981"/>
            <a:ext cx="190500" cy="190500"/>
          </a:xfrm>
          <a:prstGeom prst="ellipse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69"/>
          <p:cNvGrpSpPr/>
          <p:nvPr/>
        </p:nvGrpSpPr>
        <p:grpSpPr>
          <a:xfrm>
            <a:off x="984071" y="1160355"/>
            <a:ext cx="421955" cy="421955"/>
            <a:chOff x="14057726" y="2228584"/>
            <a:chExt cx="558159" cy="558159"/>
          </a:xfrm>
        </p:grpSpPr>
        <p:sp>
          <p:nvSpPr>
            <p:cNvPr id="1049" name="Google Shape;1049;p69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69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1" name="Google Shape;1051;p69"/>
          <p:cNvGrpSpPr/>
          <p:nvPr/>
        </p:nvGrpSpPr>
        <p:grpSpPr>
          <a:xfrm>
            <a:off x="3482011" y="1160355"/>
            <a:ext cx="421955" cy="421955"/>
            <a:chOff x="14057726" y="2228584"/>
            <a:chExt cx="558159" cy="558159"/>
          </a:xfrm>
        </p:grpSpPr>
        <p:sp>
          <p:nvSpPr>
            <p:cNvPr id="1052" name="Google Shape;1052;p69"/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rgbClr val="9FBE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69"/>
            <p:cNvSpPr/>
            <p:nvPr/>
          </p:nvSpPr>
          <p:spPr>
            <a:xfrm>
              <a:off x="14162309" y="2373013"/>
              <a:ext cx="348993" cy="269301"/>
            </a:xfrm>
            <a:custGeom>
              <a:rect b="b" l="l" r="r" t="t"/>
              <a:pathLst>
                <a:path extrusionOk="0" h="45" w="59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4" name="Google Shape;1054;p69"/>
          <p:cNvSpPr/>
          <p:nvPr/>
        </p:nvSpPr>
        <p:spPr>
          <a:xfrm>
            <a:off x="1544039" y="8983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5" name="Google Shape;1055;p69"/>
          <p:cNvSpPr/>
          <p:nvPr/>
        </p:nvSpPr>
        <p:spPr>
          <a:xfrm>
            <a:off x="4092418" y="898385"/>
            <a:ext cx="1697009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6" name="Google Shape;1056;p69"/>
          <p:cNvSpPr/>
          <p:nvPr/>
        </p:nvSpPr>
        <p:spPr>
          <a:xfrm>
            <a:off x="949848" y="2432050"/>
            <a:ext cx="4136502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7" name="Google Shape;1057;p69"/>
          <p:cNvSpPr/>
          <p:nvPr/>
        </p:nvSpPr>
        <p:spPr>
          <a:xfrm>
            <a:off x="628650" y="4589205"/>
            <a:ext cx="190500" cy="190500"/>
          </a:xfrm>
          <a:prstGeom prst="ellipse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69"/>
          <p:cNvSpPr/>
          <p:nvPr/>
        </p:nvSpPr>
        <p:spPr>
          <a:xfrm>
            <a:off x="628650" y="5641281"/>
            <a:ext cx="190500" cy="190500"/>
          </a:xfrm>
          <a:prstGeom prst="ellipse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69"/>
          <p:cNvSpPr/>
          <p:nvPr/>
        </p:nvSpPr>
        <p:spPr>
          <a:xfrm>
            <a:off x="963194" y="4330512"/>
            <a:ext cx="4675606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0" name="Google Shape;1060;p69"/>
          <p:cNvSpPr/>
          <p:nvPr/>
        </p:nvSpPr>
        <p:spPr>
          <a:xfrm>
            <a:off x="963194" y="5382588"/>
            <a:ext cx="4675606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sky, outdoor, windmill, grass&#10;&#10;Description automatically generated" id="1061" name="Google Shape;1061;p69"/>
          <p:cNvPicPr preferRelativeResize="0"/>
          <p:nvPr>
            <p:ph idx="1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1550" y="4425950"/>
            <a:ext cx="1778000" cy="1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69"/>
          <p:cNvSpPr/>
          <p:nvPr/>
        </p:nvSpPr>
        <p:spPr>
          <a:xfrm>
            <a:off x="614816" y="2651981"/>
            <a:ext cx="190500" cy="190500"/>
          </a:xfrm>
          <a:prstGeom prst="ellipse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69"/>
          <p:cNvSpPr/>
          <p:nvPr>
            <p:ph idx="2" type="pic"/>
          </p:nvPr>
        </p:nvSpPr>
        <p:spPr>
          <a:xfrm>
            <a:off x="6115050" y="5905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4" name="Google Shape;1064;p69"/>
          <p:cNvSpPr/>
          <p:nvPr>
            <p:ph idx="3" type="pic"/>
          </p:nvPr>
        </p:nvSpPr>
        <p:spPr>
          <a:xfrm>
            <a:off x="7988300" y="5905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5" name="Google Shape;1065;p69"/>
          <p:cNvSpPr/>
          <p:nvPr>
            <p:ph idx="4" type="pic"/>
          </p:nvPr>
        </p:nvSpPr>
        <p:spPr>
          <a:xfrm>
            <a:off x="9861550" y="5905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6" name="Google Shape;1066;p69"/>
          <p:cNvSpPr/>
          <p:nvPr>
            <p:ph idx="7" type="pic"/>
          </p:nvPr>
        </p:nvSpPr>
        <p:spPr>
          <a:xfrm>
            <a:off x="9861550" y="25082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7" name="Google Shape;1067;p69"/>
          <p:cNvSpPr/>
          <p:nvPr>
            <p:ph idx="6" type="pic"/>
          </p:nvPr>
        </p:nvSpPr>
        <p:spPr>
          <a:xfrm>
            <a:off x="7988300" y="25082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8" name="Google Shape;1068;p69"/>
          <p:cNvSpPr/>
          <p:nvPr>
            <p:ph idx="5" type="pic"/>
          </p:nvPr>
        </p:nvSpPr>
        <p:spPr>
          <a:xfrm>
            <a:off x="6115050" y="25082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9" name="Google Shape;1069;p69"/>
          <p:cNvSpPr/>
          <p:nvPr>
            <p:ph idx="8" type="pic"/>
          </p:nvPr>
        </p:nvSpPr>
        <p:spPr>
          <a:xfrm>
            <a:off x="6115050" y="4425950"/>
            <a:ext cx="1778000" cy="18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70" name="Google Shape;1070;p69"/>
          <p:cNvSpPr/>
          <p:nvPr>
            <p:ph idx="9" type="pic"/>
          </p:nvPr>
        </p:nvSpPr>
        <p:spPr>
          <a:xfrm>
            <a:off x="7988300" y="4425950"/>
            <a:ext cx="1778000" cy="184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ater, aqua, teal, turquoise&#10;&#10;Description automatically generated" id="1075" name="Google Shape;1075;p70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3477616"/>
            <a:ext cx="5086350" cy="2827934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70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Portfolio</a:t>
            </a:r>
            <a:endParaRPr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7" name="Google Shape;1077;p70"/>
          <p:cNvSpPr/>
          <p:nvPr/>
        </p:nvSpPr>
        <p:spPr>
          <a:xfrm>
            <a:off x="961621" y="3724544"/>
            <a:ext cx="4668058" cy="2405236"/>
          </a:xfrm>
          <a:prstGeom prst="rect">
            <a:avLst/>
          </a:prstGeom>
          <a:solidFill>
            <a:srgbClr val="9FBE2F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70"/>
          <p:cNvSpPr/>
          <p:nvPr/>
        </p:nvSpPr>
        <p:spPr>
          <a:xfrm>
            <a:off x="1227399" y="4075975"/>
            <a:ext cx="4136502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hand holding a leaf&#10;&#10;Description automatically generated" id="1079" name="Google Shape;1079;p70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" y="1428750"/>
            <a:ext cx="2476500" cy="1943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iver running through a forest&#10;&#10;Description automatically generated with low confidence" id="1080" name="Google Shape;1080;p7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325" y="1428750"/>
            <a:ext cx="2476500" cy="1943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plant, grass, landscape&#10;&#10;Description automatically generated" id="1081" name="Google Shape;1081;p70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2175" y="1428751"/>
            <a:ext cx="5467350" cy="23832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ke surrounded by trees and mountains&#10;&#10;Description automatically generated with low confidence" id="1082" name="Google Shape;1082;p70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72175" y="3922713"/>
            <a:ext cx="5467350" cy="238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71"/>
          <p:cNvSpPr txBox="1"/>
          <p:nvPr/>
        </p:nvSpPr>
        <p:spPr>
          <a:xfrm>
            <a:off x="3676211" y="472152"/>
            <a:ext cx="48395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College Portfolio</a:t>
            </a:r>
            <a:endParaRPr sz="40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8" name="Google Shape;1088;p71"/>
          <p:cNvSpPr/>
          <p:nvPr/>
        </p:nvSpPr>
        <p:spPr>
          <a:xfrm>
            <a:off x="961621" y="3724544"/>
            <a:ext cx="4668058" cy="2405236"/>
          </a:xfrm>
          <a:prstGeom prst="rect">
            <a:avLst/>
          </a:prstGeom>
          <a:solidFill>
            <a:srgbClr val="9FBE2F">
              <a:alpha val="7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71"/>
          <p:cNvSpPr/>
          <p:nvPr/>
        </p:nvSpPr>
        <p:spPr>
          <a:xfrm>
            <a:off x="1227399" y="4075975"/>
            <a:ext cx="4136502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0" name="Google Shape;1090;p71"/>
          <p:cNvSpPr/>
          <p:nvPr>
            <p:ph idx="6" type="pic"/>
          </p:nvPr>
        </p:nvSpPr>
        <p:spPr>
          <a:xfrm>
            <a:off x="752475" y="3477616"/>
            <a:ext cx="5086350" cy="2827934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71"/>
          <p:cNvSpPr/>
          <p:nvPr>
            <p:ph idx="5" type="pic"/>
          </p:nvPr>
        </p:nvSpPr>
        <p:spPr>
          <a:xfrm>
            <a:off x="752475" y="1428750"/>
            <a:ext cx="2476500" cy="194310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71"/>
          <p:cNvSpPr/>
          <p:nvPr>
            <p:ph idx="4" type="pic"/>
          </p:nvPr>
        </p:nvSpPr>
        <p:spPr>
          <a:xfrm>
            <a:off x="3362325" y="1428750"/>
            <a:ext cx="2476500" cy="1943101"/>
          </a:xfrm>
          <a:prstGeom prst="rect">
            <a:avLst/>
          </a:prstGeom>
          <a:noFill/>
          <a:ln>
            <a:noFill/>
          </a:ln>
        </p:spPr>
      </p:sp>
      <p:sp>
        <p:nvSpPr>
          <p:cNvPr id="1093" name="Google Shape;1093;p71"/>
          <p:cNvSpPr/>
          <p:nvPr>
            <p:ph idx="2" type="pic"/>
          </p:nvPr>
        </p:nvSpPr>
        <p:spPr>
          <a:xfrm>
            <a:off x="5972175" y="1428751"/>
            <a:ext cx="5467350" cy="2383233"/>
          </a:xfrm>
          <a:prstGeom prst="rect">
            <a:avLst/>
          </a:prstGeom>
          <a:noFill/>
          <a:ln>
            <a:noFill/>
          </a:ln>
        </p:spPr>
      </p:sp>
      <p:sp>
        <p:nvSpPr>
          <p:cNvPr id="1094" name="Google Shape;1094;p71"/>
          <p:cNvSpPr/>
          <p:nvPr>
            <p:ph idx="3" type="pic"/>
          </p:nvPr>
        </p:nvSpPr>
        <p:spPr>
          <a:xfrm>
            <a:off x="5972175" y="3922713"/>
            <a:ext cx="5467350" cy="23828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72"/>
          <p:cNvSpPr/>
          <p:nvPr/>
        </p:nvSpPr>
        <p:spPr>
          <a:xfrm>
            <a:off x="190500" y="2209800"/>
            <a:ext cx="2669117" cy="278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72"/>
          <p:cNvSpPr/>
          <p:nvPr/>
        </p:nvSpPr>
        <p:spPr>
          <a:xfrm>
            <a:off x="2996494" y="1905000"/>
            <a:ext cx="3259668" cy="3396672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72"/>
          <p:cNvSpPr/>
          <p:nvPr/>
        </p:nvSpPr>
        <p:spPr>
          <a:xfrm>
            <a:off x="6393039" y="2209800"/>
            <a:ext cx="2669117" cy="278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72"/>
          <p:cNvSpPr/>
          <p:nvPr/>
        </p:nvSpPr>
        <p:spPr>
          <a:xfrm>
            <a:off x="9199033" y="2209800"/>
            <a:ext cx="2669117" cy="278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72"/>
          <p:cNvSpPr txBox="1"/>
          <p:nvPr/>
        </p:nvSpPr>
        <p:spPr>
          <a:xfrm>
            <a:off x="458758" y="314861"/>
            <a:ext cx="6646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4" name="Google Shape;1104;p72"/>
          <p:cNvSpPr/>
          <p:nvPr/>
        </p:nvSpPr>
        <p:spPr>
          <a:xfrm>
            <a:off x="762001" y="5562600"/>
            <a:ext cx="10194130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5" name="Google Shape;1105;p72"/>
          <p:cNvSpPr/>
          <p:nvPr/>
        </p:nvSpPr>
        <p:spPr>
          <a:xfrm>
            <a:off x="1005699" y="2372947"/>
            <a:ext cx="1038717" cy="1038717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540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72"/>
          <p:cNvSpPr/>
          <p:nvPr/>
        </p:nvSpPr>
        <p:spPr>
          <a:xfrm>
            <a:off x="1329779" y="2750285"/>
            <a:ext cx="390555" cy="284040"/>
          </a:xfrm>
          <a:custGeom>
            <a:rect b="b" l="l" r="r" t="t"/>
            <a:pathLst>
              <a:path extrusionOk="0" h="588" w="805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72"/>
          <p:cNvSpPr/>
          <p:nvPr/>
        </p:nvSpPr>
        <p:spPr>
          <a:xfrm>
            <a:off x="7208239" y="2372947"/>
            <a:ext cx="1038717" cy="1038717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540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72"/>
          <p:cNvSpPr/>
          <p:nvPr/>
        </p:nvSpPr>
        <p:spPr>
          <a:xfrm>
            <a:off x="4003287" y="2091505"/>
            <a:ext cx="1246081" cy="1246081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540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72"/>
          <p:cNvSpPr/>
          <p:nvPr/>
        </p:nvSpPr>
        <p:spPr>
          <a:xfrm>
            <a:off x="4388191" y="2442389"/>
            <a:ext cx="476272" cy="544312"/>
          </a:xfrm>
          <a:custGeom>
            <a:rect b="b" l="l" r="r" t="t"/>
            <a:pathLst>
              <a:path extrusionOk="0" h="796" w="696">
                <a:moveTo>
                  <a:pt x="646" y="746"/>
                </a:moveTo>
                <a:lnTo>
                  <a:pt x="149" y="746"/>
                </a:lnTo>
                <a:lnTo>
                  <a:pt x="149" y="696"/>
                </a:lnTo>
                <a:lnTo>
                  <a:pt x="547" y="696"/>
                </a:lnTo>
                <a:cubicBezTo>
                  <a:pt x="574" y="696"/>
                  <a:pt x="597" y="674"/>
                  <a:pt x="597" y="646"/>
                </a:cubicBezTo>
                <a:lnTo>
                  <a:pt x="597" y="149"/>
                </a:lnTo>
                <a:lnTo>
                  <a:pt x="646" y="149"/>
                </a:lnTo>
                <a:lnTo>
                  <a:pt x="646" y="746"/>
                </a:lnTo>
                <a:close/>
                <a:moveTo>
                  <a:pt x="472" y="290"/>
                </a:moveTo>
                <a:lnTo>
                  <a:pt x="124" y="290"/>
                </a:lnTo>
                <a:cubicBezTo>
                  <a:pt x="110" y="290"/>
                  <a:pt x="99" y="301"/>
                  <a:pt x="99" y="315"/>
                </a:cubicBezTo>
                <a:cubicBezTo>
                  <a:pt x="99" y="328"/>
                  <a:pt x="110" y="340"/>
                  <a:pt x="124" y="340"/>
                </a:cubicBezTo>
                <a:lnTo>
                  <a:pt x="472" y="340"/>
                </a:lnTo>
                <a:cubicBezTo>
                  <a:pt x="486" y="340"/>
                  <a:pt x="497" y="328"/>
                  <a:pt x="497" y="315"/>
                </a:cubicBezTo>
                <a:cubicBezTo>
                  <a:pt x="497" y="301"/>
                  <a:pt x="486" y="290"/>
                  <a:pt x="472" y="290"/>
                </a:cubicBezTo>
                <a:close/>
                <a:moveTo>
                  <a:pt x="472" y="190"/>
                </a:moveTo>
                <a:lnTo>
                  <a:pt x="124" y="190"/>
                </a:lnTo>
                <a:cubicBezTo>
                  <a:pt x="110" y="190"/>
                  <a:pt x="99" y="202"/>
                  <a:pt x="99" y="215"/>
                </a:cubicBezTo>
                <a:cubicBezTo>
                  <a:pt x="99" y="229"/>
                  <a:pt x="110" y="240"/>
                  <a:pt x="124" y="240"/>
                </a:cubicBezTo>
                <a:lnTo>
                  <a:pt x="472" y="240"/>
                </a:lnTo>
                <a:cubicBezTo>
                  <a:pt x="486" y="240"/>
                  <a:pt x="497" y="229"/>
                  <a:pt x="497" y="215"/>
                </a:cubicBezTo>
                <a:cubicBezTo>
                  <a:pt x="497" y="202"/>
                  <a:pt x="486" y="190"/>
                  <a:pt x="472" y="190"/>
                </a:cubicBezTo>
                <a:close/>
                <a:moveTo>
                  <a:pt x="472" y="497"/>
                </a:moveTo>
                <a:lnTo>
                  <a:pt x="124" y="497"/>
                </a:lnTo>
                <a:cubicBezTo>
                  <a:pt x="110" y="497"/>
                  <a:pt x="99" y="508"/>
                  <a:pt x="99" y="522"/>
                </a:cubicBezTo>
                <a:cubicBezTo>
                  <a:pt x="99" y="536"/>
                  <a:pt x="110" y="547"/>
                  <a:pt x="124" y="547"/>
                </a:cubicBezTo>
                <a:lnTo>
                  <a:pt x="472" y="547"/>
                </a:lnTo>
                <a:cubicBezTo>
                  <a:pt x="486" y="547"/>
                  <a:pt x="497" y="536"/>
                  <a:pt x="497" y="522"/>
                </a:cubicBezTo>
                <a:cubicBezTo>
                  <a:pt x="497" y="508"/>
                  <a:pt x="486" y="497"/>
                  <a:pt x="472" y="497"/>
                </a:cubicBezTo>
                <a:close/>
                <a:moveTo>
                  <a:pt x="472" y="397"/>
                </a:moveTo>
                <a:lnTo>
                  <a:pt x="124" y="397"/>
                </a:lnTo>
                <a:cubicBezTo>
                  <a:pt x="110" y="397"/>
                  <a:pt x="99" y="409"/>
                  <a:pt x="99" y="422"/>
                </a:cubicBezTo>
                <a:cubicBezTo>
                  <a:pt x="99" y="436"/>
                  <a:pt x="110" y="447"/>
                  <a:pt x="124" y="447"/>
                </a:cubicBezTo>
                <a:lnTo>
                  <a:pt x="472" y="447"/>
                </a:lnTo>
                <a:cubicBezTo>
                  <a:pt x="486" y="447"/>
                  <a:pt x="497" y="436"/>
                  <a:pt x="497" y="422"/>
                </a:cubicBezTo>
                <a:cubicBezTo>
                  <a:pt x="497" y="409"/>
                  <a:pt x="486" y="397"/>
                  <a:pt x="472" y="397"/>
                </a:cubicBezTo>
                <a:close/>
                <a:moveTo>
                  <a:pt x="49" y="646"/>
                </a:moveTo>
                <a:lnTo>
                  <a:pt x="49" y="49"/>
                </a:lnTo>
                <a:lnTo>
                  <a:pt x="547" y="49"/>
                </a:lnTo>
                <a:lnTo>
                  <a:pt x="547" y="646"/>
                </a:lnTo>
                <a:lnTo>
                  <a:pt x="49" y="646"/>
                </a:lnTo>
                <a:close/>
                <a:moveTo>
                  <a:pt x="646" y="99"/>
                </a:moveTo>
                <a:lnTo>
                  <a:pt x="597" y="99"/>
                </a:lnTo>
                <a:lnTo>
                  <a:pt x="597" y="49"/>
                </a:lnTo>
                <a:cubicBezTo>
                  <a:pt x="597" y="22"/>
                  <a:pt x="574" y="0"/>
                  <a:pt x="547" y="0"/>
                </a:cubicBezTo>
                <a:lnTo>
                  <a:pt x="49" y="0"/>
                </a:lnTo>
                <a:cubicBezTo>
                  <a:pt x="22" y="0"/>
                  <a:pt x="0" y="22"/>
                  <a:pt x="0" y="49"/>
                </a:cubicBezTo>
                <a:lnTo>
                  <a:pt x="0" y="646"/>
                </a:lnTo>
                <a:cubicBezTo>
                  <a:pt x="0" y="674"/>
                  <a:pt x="22" y="696"/>
                  <a:pt x="49" y="696"/>
                </a:cubicBezTo>
                <a:lnTo>
                  <a:pt x="99" y="696"/>
                </a:lnTo>
                <a:lnTo>
                  <a:pt x="99" y="746"/>
                </a:lnTo>
                <a:cubicBezTo>
                  <a:pt x="99" y="773"/>
                  <a:pt x="121" y="796"/>
                  <a:pt x="149" y="796"/>
                </a:cubicBezTo>
                <a:lnTo>
                  <a:pt x="646" y="796"/>
                </a:lnTo>
                <a:cubicBezTo>
                  <a:pt x="674" y="796"/>
                  <a:pt x="696" y="773"/>
                  <a:pt x="696" y="746"/>
                </a:cubicBezTo>
                <a:lnTo>
                  <a:pt x="696" y="149"/>
                </a:lnTo>
                <a:cubicBezTo>
                  <a:pt x="696" y="121"/>
                  <a:pt x="674" y="99"/>
                  <a:pt x="646" y="99"/>
                </a:cubicBezTo>
                <a:close/>
              </a:path>
            </a:pathLst>
          </a:custGeom>
          <a:solidFill>
            <a:srgbClr val="9FBE2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72"/>
          <p:cNvSpPr/>
          <p:nvPr/>
        </p:nvSpPr>
        <p:spPr>
          <a:xfrm>
            <a:off x="7594454" y="2719852"/>
            <a:ext cx="266287" cy="344906"/>
          </a:xfrm>
          <a:custGeom>
            <a:rect b="b" l="l" r="r" t="t"/>
            <a:pathLst>
              <a:path extrusionOk="0" h="710" w="553">
                <a:moveTo>
                  <a:pt x="277" y="0"/>
                </a:moveTo>
                <a:cubicBezTo>
                  <a:pt x="365" y="0"/>
                  <a:pt x="437" y="72"/>
                  <a:pt x="437" y="161"/>
                </a:cubicBezTo>
                <a:cubicBezTo>
                  <a:pt x="437" y="250"/>
                  <a:pt x="365" y="322"/>
                  <a:pt x="277" y="322"/>
                </a:cubicBezTo>
                <a:cubicBezTo>
                  <a:pt x="188" y="322"/>
                  <a:pt x="116" y="250"/>
                  <a:pt x="116" y="161"/>
                </a:cubicBezTo>
                <a:cubicBezTo>
                  <a:pt x="116" y="72"/>
                  <a:pt x="188" y="0"/>
                  <a:pt x="277" y="0"/>
                </a:cubicBezTo>
                <a:close/>
                <a:moveTo>
                  <a:pt x="277" y="390"/>
                </a:moveTo>
                <a:lnTo>
                  <a:pt x="277" y="390"/>
                </a:lnTo>
                <a:cubicBezTo>
                  <a:pt x="288" y="390"/>
                  <a:pt x="297" y="399"/>
                  <a:pt x="298" y="410"/>
                </a:cubicBezTo>
                <a:lnTo>
                  <a:pt x="312" y="601"/>
                </a:lnTo>
                <a:lnTo>
                  <a:pt x="339" y="601"/>
                </a:lnTo>
                <a:lnTo>
                  <a:pt x="403" y="361"/>
                </a:lnTo>
                <a:cubicBezTo>
                  <a:pt x="489" y="382"/>
                  <a:pt x="553" y="461"/>
                  <a:pt x="553" y="553"/>
                </a:cubicBezTo>
                <a:lnTo>
                  <a:pt x="553" y="710"/>
                </a:lnTo>
                <a:lnTo>
                  <a:pt x="0" y="710"/>
                </a:lnTo>
                <a:lnTo>
                  <a:pt x="0" y="553"/>
                </a:lnTo>
                <a:cubicBezTo>
                  <a:pt x="0" y="461"/>
                  <a:pt x="64" y="382"/>
                  <a:pt x="150" y="361"/>
                </a:cubicBezTo>
                <a:lnTo>
                  <a:pt x="215" y="601"/>
                </a:lnTo>
                <a:lnTo>
                  <a:pt x="241" y="601"/>
                </a:lnTo>
                <a:lnTo>
                  <a:pt x="255" y="410"/>
                </a:lnTo>
                <a:cubicBezTo>
                  <a:pt x="256" y="399"/>
                  <a:pt x="265" y="390"/>
                  <a:pt x="277" y="390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72"/>
          <p:cNvSpPr/>
          <p:nvPr/>
        </p:nvSpPr>
        <p:spPr>
          <a:xfrm>
            <a:off x="10014232" y="2372947"/>
            <a:ext cx="1038717" cy="1038717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540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2" name="Google Shape;1112;p72"/>
          <p:cNvSpPr/>
          <p:nvPr/>
        </p:nvSpPr>
        <p:spPr>
          <a:xfrm>
            <a:off x="10363673" y="2714544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72"/>
          <p:cNvSpPr/>
          <p:nvPr/>
        </p:nvSpPr>
        <p:spPr>
          <a:xfrm>
            <a:off x="534958" y="3562394"/>
            <a:ext cx="203679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4" name="Google Shape;1114;p72"/>
          <p:cNvSpPr/>
          <p:nvPr/>
        </p:nvSpPr>
        <p:spPr>
          <a:xfrm>
            <a:off x="3619594" y="3562394"/>
            <a:ext cx="203679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5" name="Google Shape;1115;p72"/>
          <p:cNvSpPr/>
          <p:nvPr/>
        </p:nvSpPr>
        <p:spPr>
          <a:xfrm>
            <a:off x="6720864" y="3562394"/>
            <a:ext cx="203679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6" name="Google Shape;1116;p72"/>
          <p:cNvSpPr/>
          <p:nvPr/>
        </p:nvSpPr>
        <p:spPr>
          <a:xfrm>
            <a:off x="9526857" y="3562394"/>
            <a:ext cx="2036792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73"/>
          <p:cNvSpPr/>
          <p:nvPr/>
        </p:nvSpPr>
        <p:spPr>
          <a:xfrm>
            <a:off x="7776675" y="2267491"/>
            <a:ext cx="3230403" cy="1850081"/>
          </a:xfrm>
          <a:prstGeom prst="homePlate">
            <a:avLst>
              <a:gd fmla="val 50000" name="adj"/>
            </a:avLst>
          </a:prstGeom>
          <a:solidFill>
            <a:srgbClr val="232A3F"/>
          </a:solidFill>
          <a:ln>
            <a:noFill/>
          </a:ln>
          <a:effectLst>
            <a:outerShdw blurRad="114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73"/>
          <p:cNvSpPr/>
          <p:nvPr/>
        </p:nvSpPr>
        <p:spPr>
          <a:xfrm>
            <a:off x="5587413" y="2098813"/>
            <a:ext cx="3377579" cy="2187437"/>
          </a:xfrm>
          <a:prstGeom prst="homePlate">
            <a:avLst>
              <a:gd fmla="val 50000" name="adj"/>
            </a:avLst>
          </a:prstGeom>
          <a:solidFill>
            <a:srgbClr val="169F39"/>
          </a:solidFill>
          <a:ln>
            <a:noFill/>
          </a:ln>
          <a:effectLst>
            <a:outerShdw blurRad="114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73"/>
          <p:cNvSpPr/>
          <p:nvPr/>
        </p:nvSpPr>
        <p:spPr>
          <a:xfrm>
            <a:off x="3861510" y="2267491"/>
            <a:ext cx="2541095" cy="1850081"/>
          </a:xfrm>
          <a:prstGeom prst="homePlat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  <a:effectLst>
            <a:outerShdw blurRad="114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73"/>
          <p:cNvSpPr/>
          <p:nvPr/>
        </p:nvSpPr>
        <p:spPr>
          <a:xfrm>
            <a:off x="1485686" y="2098813"/>
            <a:ext cx="3377579" cy="2187437"/>
          </a:xfrm>
          <a:prstGeom prst="homePlate">
            <a:avLst>
              <a:gd fmla="val 50000" name="adj"/>
            </a:avLst>
          </a:prstGeom>
          <a:solidFill>
            <a:srgbClr val="9FBE2F"/>
          </a:solidFill>
          <a:ln>
            <a:noFill/>
          </a:ln>
          <a:effectLst>
            <a:outerShdw blurRad="114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73"/>
          <p:cNvSpPr txBox="1"/>
          <p:nvPr/>
        </p:nvSpPr>
        <p:spPr>
          <a:xfrm>
            <a:off x="2281854" y="2785068"/>
            <a:ext cx="128753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</a:t>
            </a: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26" name="Google Shape;1126;p73"/>
          <p:cNvSpPr txBox="1"/>
          <p:nvPr/>
        </p:nvSpPr>
        <p:spPr>
          <a:xfrm>
            <a:off x="4713371" y="2775129"/>
            <a:ext cx="128753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30</a:t>
            </a: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27" name="Google Shape;1127;p73"/>
          <p:cNvSpPr txBox="1"/>
          <p:nvPr/>
        </p:nvSpPr>
        <p:spPr>
          <a:xfrm>
            <a:off x="6779882" y="2777241"/>
            <a:ext cx="128753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40</a:t>
            </a:r>
            <a:r>
              <a:rPr lang="id-ID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28" name="Google Shape;1128;p73"/>
          <p:cNvSpPr txBox="1"/>
          <p:nvPr/>
        </p:nvSpPr>
        <p:spPr>
          <a:xfrm>
            <a:off x="9120459" y="2775129"/>
            <a:ext cx="11496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30%</a:t>
            </a:r>
            <a:endParaRPr/>
          </a:p>
        </p:txBody>
      </p:sp>
      <p:sp>
        <p:nvSpPr>
          <p:cNvPr id="1129" name="Google Shape;1129;p73"/>
          <p:cNvSpPr txBox="1"/>
          <p:nvPr/>
        </p:nvSpPr>
        <p:spPr>
          <a:xfrm>
            <a:off x="2772554" y="314861"/>
            <a:ext cx="6646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PREPARING STUDENTS FOR 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SUCCESSFUL</a:t>
            </a: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 FUTURE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0" name="Google Shape;1130;p73"/>
          <p:cNvSpPr/>
          <p:nvPr/>
        </p:nvSpPr>
        <p:spPr>
          <a:xfrm>
            <a:off x="1424909" y="4746763"/>
            <a:ext cx="2084210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1" name="Google Shape;1131;p73"/>
          <p:cNvSpPr/>
          <p:nvPr/>
        </p:nvSpPr>
        <p:spPr>
          <a:xfrm>
            <a:off x="3861510" y="4746763"/>
            <a:ext cx="2084210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2" name="Google Shape;1132;p73"/>
          <p:cNvSpPr/>
          <p:nvPr/>
        </p:nvSpPr>
        <p:spPr>
          <a:xfrm>
            <a:off x="6391162" y="4746763"/>
            <a:ext cx="2084210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3" name="Google Shape;1133;p73"/>
          <p:cNvSpPr/>
          <p:nvPr/>
        </p:nvSpPr>
        <p:spPr>
          <a:xfrm>
            <a:off x="8920814" y="4746763"/>
            <a:ext cx="2084210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74"/>
          <p:cNvSpPr/>
          <p:nvPr/>
        </p:nvSpPr>
        <p:spPr>
          <a:xfrm flipH="1" rot="10800000">
            <a:off x="1717100" y="2793089"/>
            <a:ext cx="1975816" cy="3413720"/>
          </a:xfrm>
          <a:prstGeom prst="roundRect">
            <a:avLst>
              <a:gd fmla="val 1123" name="adj"/>
            </a:avLst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9" name="Google Shape;1139;p74"/>
          <p:cNvSpPr/>
          <p:nvPr/>
        </p:nvSpPr>
        <p:spPr>
          <a:xfrm>
            <a:off x="1927763" y="3092435"/>
            <a:ext cx="15544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Package I</a:t>
            </a:r>
            <a:endParaRPr/>
          </a:p>
        </p:txBody>
      </p:sp>
      <p:sp>
        <p:nvSpPr>
          <p:cNvPr id="1140" name="Google Shape;1140;p74"/>
          <p:cNvSpPr/>
          <p:nvPr/>
        </p:nvSpPr>
        <p:spPr>
          <a:xfrm>
            <a:off x="2237692" y="3405496"/>
            <a:ext cx="9280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b="1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</a:t>
            </a:r>
            <a:endParaRPr/>
          </a:p>
        </p:txBody>
      </p:sp>
      <p:sp>
        <p:nvSpPr>
          <p:cNvPr id="1141" name="Google Shape;1141;p74"/>
          <p:cNvSpPr/>
          <p:nvPr/>
        </p:nvSpPr>
        <p:spPr>
          <a:xfrm>
            <a:off x="1968655" y="4362975"/>
            <a:ext cx="14977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Text Goes Here</a:t>
            </a:r>
            <a:endParaRPr/>
          </a:p>
        </p:txBody>
      </p:sp>
      <p:sp>
        <p:nvSpPr>
          <p:cNvPr id="1142" name="Google Shape;1142;p74"/>
          <p:cNvSpPr/>
          <p:nvPr/>
        </p:nvSpPr>
        <p:spPr>
          <a:xfrm>
            <a:off x="2114882" y="5733846"/>
            <a:ext cx="1180251" cy="280410"/>
          </a:xfrm>
          <a:prstGeom prst="roundRect">
            <a:avLst>
              <a:gd fmla="val 7986" name="adj"/>
            </a:avLst>
          </a:prstGeom>
          <a:solidFill>
            <a:srgbClr val="F2F2F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PURCHASE</a:t>
            </a:r>
            <a:endParaRPr/>
          </a:p>
        </p:txBody>
      </p:sp>
      <p:sp>
        <p:nvSpPr>
          <p:cNvPr id="1143" name="Google Shape;1143;p74"/>
          <p:cNvSpPr/>
          <p:nvPr/>
        </p:nvSpPr>
        <p:spPr>
          <a:xfrm flipH="1" rot="10800000">
            <a:off x="3977762" y="2793089"/>
            <a:ext cx="1975816" cy="3413720"/>
          </a:xfrm>
          <a:prstGeom prst="roundRect">
            <a:avLst>
              <a:gd fmla="val 1123" name="adj"/>
            </a:avLst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4" name="Google Shape;1144;p74"/>
          <p:cNvSpPr/>
          <p:nvPr/>
        </p:nvSpPr>
        <p:spPr>
          <a:xfrm>
            <a:off x="4188425" y="3092435"/>
            <a:ext cx="15544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Package II</a:t>
            </a:r>
            <a:endParaRPr/>
          </a:p>
        </p:txBody>
      </p:sp>
      <p:sp>
        <p:nvSpPr>
          <p:cNvPr id="1145" name="Google Shape;1145;p74"/>
          <p:cNvSpPr/>
          <p:nvPr/>
        </p:nvSpPr>
        <p:spPr>
          <a:xfrm>
            <a:off x="4298941" y="3405496"/>
            <a:ext cx="13268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b="1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100</a:t>
            </a:r>
            <a:endParaRPr/>
          </a:p>
        </p:txBody>
      </p:sp>
      <p:sp>
        <p:nvSpPr>
          <p:cNvPr id="1146" name="Google Shape;1146;p74"/>
          <p:cNvSpPr/>
          <p:nvPr/>
        </p:nvSpPr>
        <p:spPr>
          <a:xfrm>
            <a:off x="4375545" y="5733846"/>
            <a:ext cx="1180251" cy="280410"/>
          </a:xfrm>
          <a:prstGeom prst="roundRect">
            <a:avLst>
              <a:gd fmla="val 7986" name="adj"/>
            </a:avLst>
          </a:prstGeom>
          <a:solidFill>
            <a:srgbClr val="F2F2F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PURCHASE</a:t>
            </a:r>
            <a:endParaRPr/>
          </a:p>
        </p:txBody>
      </p:sp>
      <p:sp>
        <p:nvSpPr>
          <p:cNvPr id="1147" name="Google Shape;1147;p74"/>
          <p:cNvSpPr/>
          <p:nvPr/>
        </p:nvSpPr>
        <p:spPr>
          <a:xfrm flipH="1" rot="10800000">
            <a:off x="6238423" y="2793089"/>
            <a:ext cx="1975816" cy="3413720"/>
          </a:xfrm>
          <a:prstGeom prst="roundRect">
            <a:avLst>
              <a:gd fmla="val 1123" name="adj"/>
            </a:avLst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8" name="Google Shape;1148;p74"/>
          <p:cNvSpPr/>
          <p:nvPr/>
        </p:nvSpPr>
        <p:spPr>
          <a:xfrm>
            <a:off x="6449086" y="3092435"/>
            <a:ext cx="15544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Package III</a:t>
            </a:r>
            <a:endParaRPr/>
          </a:p>
        </p:txBody>
      </p:sp>
      <p:sp>
        <p:nvSpPr>
          <p:cNvPr id="1149" name="Google Shape;1149;p74"/>
          <p:cNvSpPr/>
          <p:nvPr/>
        </p:nvSpPr>
        <p:spPr>
          <a:xfrm>
            <a:off x="6603858" y="3405496"/>
            <a:ext cx="12383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b="1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200</a:t>
            </a:r>
            <a:endParaRPr/>
          </a:p>
        </p:txBody>
      </p:sp>
      <p:sp>
        <p:nvSpPr>
          <p:cNvPr id="1150" name="Google Shape;1150;p74"/>
          <p:cNvSpPr/>
          <p:nvPr/>
        </p:nvSpPr>
        <p:spPr>
          <a:xfrm>
            <a:off x="6636206" y="5733846"/>
            <a:ext cx="1180251" cy="280410"/>
          </a:xfrm>
          <a:prstGeom prst="roundRect">
            <a:avLst>
              <a:gd fmla="val 7986" name="adj"/>
            </a:avLst>
          </a:prstGeom>
          <a:solidFill>
            <a:srgbClr val="F2F2F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PURCHASE</a:t>
            </a:r>
            <a:endParaRPr/>
          </a:p>
        </p:txBody>
      </p:sp>
      <p:sp>
        <p:nvSpPr>
          <p:cNvPr id="1151" name="Google Shape;1151;p74"/>
          <p:cNvSpPr/>
          <p:nvPr/>
        </p:nvSpPr>
        <p:spPr>
          <a:xfrm flipH="1" rot="10800000">
            <a:off x="8499085" y="2793089"/>
            <a:ext cx="1975816" cy="3413720"/>
          </a:xfrm>
          <a:prstGeom prst="roundRect">
            <a:avLst>
              <a:gd fmla="val 1123" name="adj"/>
            </a:avLst>
          </a:prstGeom>
          <a:solidFill>
            <a:srgbClr val="232A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2" name="Google Shape;1152;p74"/>
          <p:cNvSpPr/>
          <p:nvPr/>
        </p:nvSpPr>
        <p:spPr>
          <a:xfrm>
            <a:off x="8709748" y="3092435"/>
            <a:ext cx="15544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Package IV</a:t>
            </a:r>
            <a:endParaRPr/>
          </a:p>
        </p:txBody>
      </p:sp>
      <p:sp>
        <p:nvSpPr>
          <p:cNvPr id="1153" name="Google Shape;1153;p74"/>
          <p:cNvSpPr/>
          <p:nvPr/>
        </p:nvSpPr>
        <p:spPr>
          <a:xfrm>
            <a:off x="8784630" y="3405496"/>
            <a:ext cx="139813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b="1" lang="id-ID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500</a:t>
            </a:r>
            <a:endParaRPr/>
          </a:p>
        </p:txBody>
      </p:sp>
      <p:sp>
        <p:nvSpPr>
          <p:cNvPr id="1154" name="Google Shape;1154;p74"/>
          <p:cNvSpPr/>
          <p:nvPr/>
        </p:nvSpPr>
        <p:spPr>
          <a:xfrm>
            <a:off x="8896868" y="5733846"/>
            <a:ext cx="1180251" cy="280410"/>
          </a:xfrm>
          <a:prstGeom prst="roundRect">
            <a:avLst>
              <a:gd fmla="val 7986" name="adj"/>
            </a:avLst>
          </a:prstGeom>
          <a:solidFill>
            <a:srgbClr val="F2F2F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PURCHASE</a:t>
            </a:r>
            <a:endParaRPr/>
          </a:p>
        </p:txBody>
      </p:sp>
      <p:sp>
        <p:nvSpPr>
          <p:cNvPr id="1155" name="Google Shape;1155;p74"/>
          <p:cNvSpPr/>
          <p:nvPr/>
        </p:nvSpPr>
        <p:spPr>
          <a:xfrm>
            <a:off x="4188425" y="4362975"/>
            <a:ext cx="14977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Text Goes Here</a:t>
            </a:r>
            <a:endParaRPr/>
          </a:p>
        </p:txBody>
      </p:sp>
      <p:sp>
        <p:nvSpPr>
          <p:cNvPr id="1156" name="Google Shape;1156;p74"/>
          <p:cNvSpPr/>
          <p:nvPr/>
        </p:nvSpPr>
        <p:spPr>
          <a:xfrm>
            <a:off x="6461598" y="4362975"/>
            <a:ext cx="14977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Text Goes Here</a:t>
            </a:r>
            <a:endParaRPr/>
          </a:p>
        </p:txBody>
      </p:sp>
      <p:sp>
        <p:nvSpPr>
          <p:cNvPr id="1157" name="Google Shape;1157;p74"/>
          <p:cNvSpPr/>
          <p:nvPr/>
        </p:nvSpPr>
        <p:spPr>
          <a:xfrm>
            <a:off x="8697545" y="4362975"/>
            <a:ext cx="14977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Your Text Goes Here</a:t>
            </a:r>
            <a:endParaRPr/>
          </a:p>
        </p:txBody>
      </p:sp>
      <p:sp>
        <p:nvSpPr>
          <p:cNvPr id="1158" name="Google Shape;1158;p74"/>
          <p:cNvSpPr/>
          <p:nvPr/>
        </p:nvSpPr>
        <p:spPr>
          <a:xfrm>
            <a:off x="856513" y="1410872"/>
            <a:ext cx="10194130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9" name="Google Shape;1159;p74"/>
          <p:cNvSpPr txBox="1"/>
          <p:nvPr/>
        </p:nvSpPr>
        <p:spPr>
          <a:xfrm>
            <a:off x="856513" y="634176"/>
            <a:ext cx="40493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PRICING TABLE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75"/>
          <p:cNvSpPr txBox="1"/>
          <p:nvPr/>
        </p:nvSpPr>
        <p:spPr>
          <a:xfrm>
            <a:off x="3611164" y="5113637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50</a:t>
            </a:r>
            <a:r>
              <a:rPr lang="id-ID" sz="2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cxnSp>
        <p:nvCxnSpPr>
          <p:cNvPr id="1165" name="Google Shape;1165;p75"/>
          <p:cNvCxnSpPr/>
          <p:nvPr/>
        </p:nvCxnSpPr>
        <p:spPr>
          <a:xfrm>
            <a:off x="5251067" y="5087509"/>
            <a:ext cx="0" cy="1150916"/>
          </a:xfrm>
          <a:prstGeom prst="straightConnector1">
            <a:avLst/>
          </a:prstGeom>
          <a:noFill/>
          <a:ln cap="flat" cmpd="sng" w="28575">
            <a:solidFill>
              <a:srgbClr val="9FBE2F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166" name="Google Shape;1166;p75"/>
          <p:cNvCxnSpPr/>
          <p:nvPr/>
        </p:nvCxnSpPr>
        <p:spPr>
          <a:xfrm>
            <a:off x="7391931" y="5087509"/>
            <a:ext cx="0" cy="1150916"/>
          </a:xfrm>
          <a:prstGeom prst="straightConnector1">
            <a:avLst/>
          </a:prstGeom>
          <a:noFill/>
          <a:ln cap="flat" cmpd="sng" w="28575">
            <a:solidFill>
              <a:srgbClr val="9FBE2F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75"/>
          <p:cNvCxnSpPr/>
          <p:nvPr/>
        </p:nvCxnSpPr>
        <p:spPr>
          <a:xfrm>
            <a:off x="9636230" y="5087509"/>
            <a:ext cx="0" cy="1150916"/>
          </a:xfrm>
          <a:prstGeom prst="straightConnector1">
            <a:avLst/>
          </a:prstGeom>
          <a:noFill/>
          <a:ln cap="flat" cmpd="sng" w="28575">
            <a:solidFill>
              <a:srgbClr val="9FBE2F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168" name="Google Shape;1168;p75"/>
          <p:cNvSpPr txBox="1"/>
          <p:nvPr/>
        </p:nvSpPr>
        <p:spPr>
          <a:xfrm>
            <a:off x="5676744" y="5113637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25</a:t>
            </a:r>
            <a:r>
              <a:rPr lang="id-ID" sz="2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69" name="Google Shape;1169;p75"/>
          <p:cNvSpPr txBox="1"/>
          <p:nvPr/>
        </p:nvSpPr>
        <p:spPr>
          <a:xfrm>
            <a:off x="7976180" y="5113637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35</a:t>
            </a:r>
            <a:r>
              <a:rPr lang="id-ID" sz="2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70" name="Google Shape;1170;p75"/>
          <p:cNvSpPr txBox="1"/>
          <p:nvPr/>
        </p:nvSpPr>
        <p:spPr>
          <a:xfrm>
            <a:off x="10041760" y="5113637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80</a:t>
            </a:r>
            <a:r>
              <a:rPr lang="id-ID" sz="2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graphicFrame>
        <p:nvGraphicFramePr>
          <p:cNvPr id="1171" name="Google Shape;1171;p75"/>
          <p:cNvGraphicFramePr/>
          <p:nvPr/>
        </p:nvGraphicFramePr>
        <p:xfrm>
          <a:off x="5479667" y="1276350"/>
          <a:ext cx="5759857" cy="3106309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172" name="Google Shape;1172;p75"/>
          <p:cNvSpPr txBox="1"/>
          <p:nvPr/>
        </p:nvSpPr>
        <p:spPr>
          <a:xfrm>
            <a:off x="905236" y="1915061"/>
            <a:ext cx="34083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CHART SLIDE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3" name="Google Shape;1173;p75"/>
          <p:cNvSpPr/>
          <p:nvPr/>
        </p:nvSpPr>
        <p:spPr>
          <a:xfrm>
            <a:off x="905236" y="2957403"/>
            <a:ext cx="3903692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4" name="Google Shape;1174;p75"/>
          <p:cNvSpPr/>
          <p:nvPr/>
        </p:nvSpPr>
        <p:spPr>
          <a:xfrm>
            <a:off x="138704" y="283845"/>
            <a:ext cx="204196" cy="6290310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76"/>
          <p:cNvSpPr/>
          <p:nvPr/>
        </p:nvSpPr>
        <p:spPr>
          <a:xfrm>
            <a:off x="0" y="1066800"/>
            <a:ext cx="12192000" cy="499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0" name="Google Shape;1180;p76"/>
          <p:cNvSpPr/>
          <p:nvPr/>
        </p:nvSpPr>
        <p:spPr>
          <a:xfrm>
            <a:off x="1" y="2400299"/>
            <a:ext cx="4418357" cy="3073731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1" name="Google Shape;118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031" y="1382969"/>
            <a:ext cx="2150431" cy="433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733" y="1992193"/>
            <a:ext cx="1845878" cy="3723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3" name="Google Shape;1183;p76"/>
          <p:cNvCxnSpPr/>
          <p:nvPr/>
        </p:nvCxnSpPr>
        <p:spPr>
          <a:xfrm>
            <a:off x="7298602" y="4546416"/>
            <a:ext cx="0" cy="1150916"/>
          </a:xfrm>
          <a:prstGeom prst="straightConnector1">
            <a:avLst/>
          </a:prstGeom>
          <a:noFill/>
          <a:ln cap="flat" cmpd="sng" w="28575">
            <a:solidFill>
              <a:srgbClr val="232A3F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184" name="Google Shape;1184;p76"/>
          <p:cNvCxnSpPr/>
          <p:nvPr/>
        </p:nvCxnSpPr>
        <p:spPr>
          <a:xfrm>
            <a:off x="9542901" y="4546416"/>
            <a:ext cx="0" cy="1150916"/>
          </a:xfrm>
          <a:prstGeom prst="straightConnector1">
            <a:avLst/>
          </a:prstGeom>
          <a:noFill/>
          <a:ln cap="flat" cmpd="sng" w="28575">
            <a:solidFill>
              <a:srgbClr val="232A3F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185" name="Google Shape;1185;p76"/>
          <p:cNvSpPr txBox="1"/>
          <p:nvPr/>
        </p:nvSpPr>
        <p:spPr>
          <a:xfrm>
            <a:off x="5583415" y="4572544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25</a:t>
            </a:r>
            <a:r>
              <a:rPr lang="id-ID" sz="2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86" name="Google Shape;1186;p76"/>
          <p:cNvSpPr txBox="1"/>
          <p:nvPr/>
        </p:nvSpPr>
        <p:spPr>
          <a:xfrm>
            <a:off x="7882851" y="4572544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35</a:t>
            </a:r>
            <a:r>
              <a:rPr lang="id-ID" sz="2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87" name="Google Shape;1187;p76"/>
          <p:cNvSpPr txBox="1"/>
          <p:nvPr/>
        </p:nvSpPr>
        <p:spPr>
          <a:xfrm>
            <a:off x="9948431" y="4572544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80</a:t>
            </a:r>
            <a:r>
              <a:rPr lang="id-ID" sz="2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188" name="Google Shape;1188;p76"/>
          <p:cNvSpPr/>
          <p:nvPr/>
        </p:nvSpPr>
        <p:spPr>
          <a:xfrm>
            <a:off x="5900722" y="4034839"/>
            <a:ext cx="390555" cy="284040"/>
          </a:xfrm>
          <a:custGeom>
            <a:rect b="b" l="l" r="r" t="t"/>
            <a:pathLst>
              <a:path extrusionOk="0" h="588" w="805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9" name="Google Shape;1189;p76"/>
          <p:cNvSpPr/>
          <p:nvPr/>
        </p:nvSpPr>
        <p:spPr>
          <a:xfrm>
            <a:off x="8231662" y="4004406"/>
            <a:ext cx="266287" cy="344906"/>
          </a:xfrm>
          <a:custGeom>
            <a:rect b="b" l="l" r="r" t="t"/>
            <a:pathLst>
              <a:path extrusionOk="0" h="710" w="553">
                <a:moveTo>
                  <a:pt x="277" y="0"/>
                </a:moveTo>
                <a:cubicBezTo>
                  <a:pt x="365" y="0"/>
                  <a:pt x="437" y="72"/>
                  <a:pt x="437" y="161"/>
                </a:cubicBezTo>
                <a:cubicBezTo>
                  <a:pt x="437" y="250"/>
                  <a:pt x="365" y="322"/>
                  <a:pt x="277" y="322"/>
                </a:cubicBezTo>
                <a:cubicBezTo>
                  <a:pt x="188" y="322"/>
                  <a:pt x="116" y="250"/>
                  <a:pt x="116" y="161"/>
                </a:cubicBezTo>
                <a:cubicBezTo>
                  <a:pt x="116" y="72"/>
                  <a:pt x="188" y="0"/>
                  <a:pt x="277" y="0"/>
                </a:cubicBezTo>
                <a:close/>
                <a:moveTo>
                  <a:pt x="277" y="390"/>
                </a:moveTo>
                <a:lnTo>
                  <a:pt x="277" y="390"/>
                </a:lnTo>
                <a:cubicBezTo>
                  <a:pt x="288" y="390"/>
                  <a:pt x="297" y="399"/>
                  <a:pt x="298" y="410"/>
                </a:cubicBezTo>
                <a:lnTo>
                  <a:pt x="312" y="601"/>
                </a:lnTo>
                <a:lnTo>
                  <a:pt x="339" y="601"/>
                </a:lnTo>
                <a:lnTo>
                  <a:pt x="403" y="361"/>
                </a:lnTo>
                <a:cubicBezTo>
                  <a:pt x="489" y="382"/>
                  <a:pt x="553" y="461"/>
                  <a:pt x="553" y="553"/>
                </a:cubicBezTo>
                <a:lnTo>
                  <a:pt x="553" y="710"/>
                </a:lnTo>
                <a:lnTo>
                  <a:pt x="0" y="710"/>
                </a:lnTo>
                <a:lnTo>
                  <a:pt x="0" y="553"/>
                </a:lnTo>
                <a:cubicBezTo>
                  <a:pt x="0" y="461"/>
                  <a:pt x="64" y="382"/>
                  <a:pt x="150" y="361"/>
                </a:cubicBezTo>
                <a:lnTo>
                  <a:pt x="215" y="601"/>
                </a:lnTo>
                <a:lnTo>
                  <a:pt x="241" y="601"/>
                </a:lnTo>
                <a:lnTo>
                  <a:pt x="255" y="410"/>
                </a:lnTo>
                <a:cubicBezTo>
                  <a:pt x="256" y="399"/>
                  <a:pt x="265" y="390"/>
                  <a:pt x="277" y="390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0" name="Google Shape;1190;p76"/>
          <p:cNvSpPr/>
          <p:nvPr/>
        </p:nvSpPr>
        <p:spPr>
          <a:xfrm>
            <a:off x="10175057" y="3967192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1" name="Google Shape;1191;p76"/>
          <p:cNvSpPr txBox="1"/>
          <p:nvPr/>
        </p:nvSpPr>
        <p:spPr>
          <a:xfrm>
            <a:off x="5304935" y="1701633"/>
            <a:ext cx="34083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MOCK UP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2" name="Google Shape;1192;p76"/>
          <p:cNvSpPr/>
          <p:nvPr/>
        </p:nvSpPr>
        <p:spPr>
          <a:xfrm>
            <a:off x="5304934" y="2556011"/>
            <a:ext cx="5686915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river running through a forest&#10;&#10;Description automatically generated with low confidence" id="1193" name="Google Shape;1193;p76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219" y="1520527"/>
            <a:ext cx="1865315" cy="402487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pic>
      <p:pic>
        <p:nvPicPr>
          <p:cNvPr descr="A lake surrounded by trees and mountains&#10;&#10;Description automatically generated with low confidence" id="1194" name="Google Shape;1194;p76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17218" y="2110269"/>
            <a:ext cx="1601141" cy="345485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77"/>
          <p:cNvSpPr/>
          <p:nvPr/>
        </p:nvSpPr>
        <p:spPr>
          <a:xfrm>
            <a:off x="0" y="1066800"/>
            <a:ext cx="12192000" cy="499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0" name="Google Shape;1200;p77"/>
          <p:cNvSpPr/>
          <p:nvPr/>
        </p:nvSpPr>
        <p:spPr>
          <a:xfrm>
            <a:off x="1" y="2400299"/>
            <a:ext cx="4418357" cy="3073731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1" name="Google Shape;120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031" y="1382969"/>
            <a:ext cx="2150431" cy="433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733" y="1992193"/>
            <a:ext cx="1845878" cy="3723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3" name="Google Shape;1203;p77"/>
          <p:cNvCxnSpPr/>
          <p:nvPr/>
        </p:nvCxnSpPr>
        <p:spPr>
          <a:xfrm>
            <a:off x="7298602" y="4546416"/>
            <a:ext cx="0" cy="1150916"/>
          </a:xfrm>
          <a:prstGeom prst="straightConnector1">
            <a:avLst/>
          </a:prstGeom>
          <a:noFill/>
          <a:ln cap="flat" cmpd="sng" w="28575">
            <a:solidFill>
              <a:srgbClr val="232A3F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77"/>
          <p:cNvCxnSpPr/>
          <p:nvPr/>
        </p:nvCxnSpPr>
        <p:spPr>
          <a:xfrm>
            <a:off x="9542901" y="4546416"/>
            <a:ext cx="0" cy="1150916"/>
          </a:xfrm>
          <a:prstGeom prst="straightConnector1">
            <a:avLst/>
          </a:prstGeom>
          <a:noFill/>
          <a:ln cap="flat" cmpd="sng" w="28575">
            <a:solidFill>
              <a:srgbClr val="232A3F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205" name="Google Shape;1205;p77"/>
          <p:cNvSpPr txBox="1"/>
          <p:nvPr/>
        </p:nvSpPr>
        <p:spPr>
          <a:xfrm>
            <a:off x="5583415" y="4572544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25</a:t>
            </a:r>
            <a:r>
              <a:rPr lang="id-ID" sz="2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206" name="Google Shape;1206;p77"/>
          <p:cNvSpPr txBox="1"/>
          <p:nvPr/>
        </p:nvSpPr>
        <p:spPr>
          <a:xfrm>
            <a:off x="7882851" y="4572544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35</a:t>
            </a:r>
            <a:r>
              <a:rPr lang="id-ID" sz="2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207" name="Google Shape;1207;p77"/>
          <p:cNvSpPr txBox="1"/>
          <p:nvPr/>
        </p:nvSpPr>
        <p:spPr>
          <a:xfrm>
            <a:off x="9948431" y="4572544"/>
            <a:ext cx="114967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YOUR 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8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80</a:t>
            </a:r>
            <a:r>
              <a:rPr lang="id-ID" sz="2000">
                <a:solidFill>
                  <a:srgbClr val="9FBE2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/>
          </a:p>
        </p:txBody>
      </p:sp>
      <p:sp>
        <p:nvSpPr>
          <p:cNvPr id="1208" name="Google Shape;1208;p77"/>
          <p:cNvSpPr/>
          <p:nvPr/>
        </p:nvSpPr>
        <p:spPr>
          <a:xfrm>
            <a:off x="5900722" y="4034839"/>
            <a:ext cx="390555" cy="284040"/>
          </a:xfrm>
          <a:custGeom>
            <a:rect b="b" l="l" r="r" t="t"/>
            <a:pathLst>
              <a:path extrusionOk="0" h="588" w="805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9" name="Google Shape;1209;p77"/>
          <p:cNvSpPr/>
          <p:nvPr/>
        </p:nvSpPr>
        <p:spPr>
          <a:xfrm>
            <a:off x="8231662" y="4004406"/>
            <a:ext cx="266287" cy="344906"/>
          </a:xfrm>
          <a:custGeom>
            <a:rect b="b" l="l" r="r" t="t"/>
            <a:pathLst>
              <a:path extrusionOk="0" h="710" w="553">
                <a:moveTo>
                  <a:pt x="277" y="0"/>
                </a:moveTo>
                <a:cubicBezTo>
                  <a:pt x="365" y="0"/>
                  <a:pt x="437" y="72"/>
                  <a:pt x="437" y="161"/>
                </a:cubicBezTo>
                <a:cubicBezTo>
                  <a:pt x="437" y="250"/>
                  <a:pt x="365" y="322"/>
                  <a:pt x="277" y="322"/>
                </a:cubicBezTo>
                <a:cubicBezTo>
                  <a:pt x="188" y="322"/>
                  <a:pt x="116" y="250"/>
                  <a:pt x="116" y="161"/>
                </a:cubicBezTo>
                <a:cubicBezTo>
                  <a:pt x="116" y="72"/>
                  <a:pt x="188" y="0"/>
                  <a:pt x="277" y="0"/>
                </a:cubicBezTo>
                <a:close/>
                <a:moveTo>
                  <a:pt x="277" y="390"/>
                </a:moveTo>
                <a:lnTo>
                  <a:pt x="277" y="390"/>
                </a:lnTo>
                <a:cubicBezTo>
                  <a:pt x="288" y="390"/>
                  <a:pt x="297" y="399"/>
                  <a:pt x="298" y="410"/>
                </a:cubicBezTo>
                <a:lnTo>
                  <a:pt x="312" y="601"/>
                </a:lnTo>
                <a:lnTo>
                  <a:pt x="339" y="601"/>
                </a:lnTo>
                <a:lnTo>
                  <a:pt x="403" y="361"/>
                </a:lnTo>
                <a:cubicBezTo>
                  <a:pt x="489" y="382"/>
                  <a:pt x="553" y="461"/>
                  <a:pt x="553" y="553"/>
                </a:cubicBezTo>
                <a:lnTo>
                  <a:pt x="553" y="710"/>
                </a:lnTo>
                <a:lnTo>
                  <a:pt x="0" y="710"/>
                </a:lnTo>
                <a:lnTo>
                  <a:pt x="0" y="553"/>
                </a:lnTo>
                <a:cubicBezTo>
                  <a:pt x="0" y="461"/>
                  <a:pt x="64" y="382"/>
                  <a:pt x="150" y="361"/>
                </a:cubicBezTo>
                <a:lnTo>
                  <a:pt x="215" y="601"/>
                </a:lnTo>
                <a:lnTo>
                  <a:pt x="241" y="601"/>
                </a:lnTo>
                <a:lnTo>
                  <a:pt x="255" y="410"/>
                </a:lnTo>
                <a:cubicBezTo>
                  <a:pt x="256" y="399"/>
                  <a:pt x="265" y="390"/>
                  <a:pt x="277" y="390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0" name="Google Shape;1210;p77"/>
          <p:cNvSpPr/>
          <p:nvPr/>
        </p:nvSpPr>
        <p:spPr>
          <a:xfrm>
            <a:off x="10175057" y="3967192"/>
            <a:ext cx="339834" cy="339834"/>
          </a:xfrm>
          <a:custGeom>
            <a:rect b="b" l="l" r="r" t="t"/>
            <a:pathLst>
              <a:path extrusionOk="0" h="703" w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1" name="Google Shape;1211;p77"/>
          <p:cNvSpPr txBox="1"/>
          <p:nvPr/>
        </p:nvSpPr>
        <p:spPr>
          <a:xfrm>
            <a:off x="5304935" y="1701633"/>
            <a:ext cx="34083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MOCK UP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2" name="Google Shape;1212;p77"/>
          <p:cNvSpPr/>
          <p:nvPr/>
        </p:nvSpPr>
        <p:spPr>
          <a:xfrm>
            <a:off x="5304934" y="2556011"/>
            <a:ext cx="5686915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3" name="Google Shape;1213;p77"/>
          <p:cNvSpPr/>
          <p:nvPr>
            <p:ph idx="2" type="pic"/>
          </p:nvPr>
        </p:nvSpPr>
        <p:spPr>
          <a:xfrm>
            <a:off x="607219" y="1520527"/>
            <a:ext cx="1865315" cy="402487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214" name="Google Shape;1214;p77"/>
          <p:cNvSpPr/>
          <p:nvPr>
            <p:ph idx="3" type="pic"/>
          </p:nvPr>
        </p:nvSpPr>
        <p:spPr>
          <a:xfrm>
            <a:off x="2817218" y="2110269"/>
            <a:ext cx="1601141" cy="345485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78"/>
          <p:cNvSpPr/>
          <p:nvPr/>
        </p:nvSpPr>
        <p:spPr>
          <a:xfrm>
            <a:off x="0" y="1066800"/>
            <a:ext cx="12192000" cy="499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78"/>
          <p:cNvSpPr/>
          <p:nvPr/>
        </p:nvSpPr>
        <p:spPr>
          <a:xfrm>
            <a:off x="-1" y="3341262"/>
            <a:ext cx="7208151" cy="2862079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1" name="Google Shape;122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704" y="1580702"/>
            <a:ext cx="5149645" cy="475363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78"/>
          <p:cNvSpPr txBox="1"/>
          <p:nvPr/>
        </p:nvSpPr>
        <p:spPr>
          <a:xfrm>
            <a:off x="7695857" y="3011420"/>
            <a:ext cx="34083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MOCK UP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3" name="Google Shape;1223;p78"/>
          <p:cNvSpPr/>
          <p:nvPr/>
        </p:nvSpPr>
        <p:spPr>
          <a:xfrm>
            <a:off x="7845598" y="4677796"/>
            <a:ext cx="1697009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4" name="Google Shape;1224;p78"/>
          <p:cNvSpPr/>
          <p:nvPr/>
        </p:nvSpPr>
        <p:spPr>
          <a:xfrm>
            <a:off x="10144693" y="4677796"/>
            <a:ext cx="1697009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5" name="Google Shape;1225;p78"/>
          <p:cNvSpPr/>
          <p:nvPr/>
        </p:nvSpPr>
        <p:spPr>
          <a:xfrm>
            <a:off x="8277756" y="4163423"/>
            <a:ext cx="255090" cy="372224"/>
          </a:xfrm>
          <a:custGeom>
            <a:rect b="b" l="l" r="r" t="t"/>
            <a:pathLst>
              <a:path extrusionOk="0" h="745" w="513">
                <a:moveTo>
                  <a:pt x="280" y="519"/>
                </a:moveTo>
                <a:lnTo>
                  <a:pt x="280" y="466"/>
                </a:lnTo>
                <a:cubicBezTo>
                  <a:pt x="280" y="453"/>
                  <a:pt x="269" y="442"/>
                  <a:pt x="256" y="442"/>
                </a:cubicBezTo>
                <a:cubicBezTo>
                  <a:pt x="243" y="442"/>
                  <a:pt x="233" y="453"/>
                  <a:pt x="233" y="466"/>
                </a:cubicBezTo>
                <a:lnTo>
                  <a:pt x="233" y="519"/>
                </a:lnTo>
                <a:cubicBezTo>
                  <a:pt x="219" y="527"/>
                  <a:pt x="210" y="542"/>
                  <a:pt x="210" y="559"/>
                </a:cubicBezTo>
                <a:cubicBezTo>
                  <a:pt x="210" y="585"/>
                  <a:pt x="231" y="605"/>
                  <a:pt x="256" y="605"/>
                </a:cubicBezTo>
                <a:cubicBezTo>
                  <a:pt x="282" y="605"/>
                  <a:pt x="303" y="585"/>
                  <a:pt x="303" y="559"/>
                </a:cubicBezTo>
                <a:cubicBezTo>
                  <a:pt x="303" y="542"/>
                  <a:pt x="294" y="527"/>
                  <a:pt x="280" y="519"/>
                </a:cubicBezTo>
                <a:close/>
                <a:moveTo>
                  <a:pt x="466" y="675"/>
                </a:moveTo>
                <a:cubicBezTo>
                  <a:pt x="466" y="688"/>
                  <a:pt x="456" y="699"/>
                  <a:pt x="443" y="699"/>
                </a:cubicBezTo>
                <a:lnTo>
                  <a:pt x="70" y="699"/>
                </a:lnTo>
                <a:cubicBezTo>
                  <a:pt x="57" y="699"/>
                  <a:pt x="47" y="688"/>
                  <a:pt x="47" y="675"/>
                </a:cubicBezTo>
                <a:lnTo>
                  <a:pt x="47" y="396"/>
                </a:lnTo>
                <a:cubicBezTo>
                  <a:pt x="47" y="383"/>
                  <a:pt x="57" y="372"/>
                  <a:pt x="70" y="372"/>
                </a:cubicBezTo>
                <a:lnTo>
                  <a:pt x="443" y="372"/>
                </a:lnTo>
                <a:cubicBezTo>
                  <a:pt x="456" y="372"/>
                  <a:pt x="466" y="383"/>
                  <a:pt x="466" y="396"/>
                </a:cubicBezTo>
                <a:lnTo>
                  <a:pt x="466" y="675"/>
                </a:lnTo>
                <a:close/>
                <a:moveTo>
                  <a:pt x="117" y="186"/>
                </a:moveTo>
                <a:cubicBezTo>
                  <a:pt x="117" y="109"/>
                  <a:pt x="179" y="46"/>
                  <a:pt x="256" y="46"/>
                </a:cubicBezTo>
                <a:cubicBezTo>
                  <a:pt x="333" y="46"/>
                  <a:pt x="396" y="109"/>
                  <a:pt x="396" y="186"/>
                </a:cubicBezTo>
                <a:lnTo>
                  <a:pt x="396" y="326"/>
                </a:lnTo>
                <a:lnTo>
                  <a:pt x="117" y="326"/>
                </a:lnTo>
                <a:lnTo>
                  <a:pt x="117" y="186"/>
                </a:lnTo>
                <a:close/>
                <a:moveTo>
                  <a:pt x="443" y="326"/>
                </a:moveTo>
                <a:lnTo>
                  <a:pt x="443" y="186"/>
                </a:lnTo>
                <a:cubicBezTo>
                  <a:pt x="443" y="83"/>
                  <a:pt x="359" y="0"/>
                  <a:pt x="256" y="0"/>
                </a:cubicBezTo>
                <a:cubicBezTo>
                  <a:pt x="154" y="0"/>
                  <a:pt x="70" y="83"/>
                  <a:pt x="70" y="186"/>
                </a:cubicBezTo>
                <a:lnTo>
                  <a:pt x="70" y="326"/>
                </a:lnTo>
                <a:cubicBezTo>
                  <a:pt x="31" y="326"/>
                  <a:pt x="0" y="357"/>
                  <a:pt x="0" y="396"/>
                </a:cubicBezTo>
                <a:lnTo>
                  <a:pt x="0" y="675"/>
                </a:lnTo>
                <a:cubicBezTo>
                  <a:pt x="0" y="714"/>
                  <a:pt x="31" y="745"/>
                  <a:pt x="70" y="745"/>
                </a:cubicBezTo>
                <a:lnTo>
                  <a:pt x="443" y="745"/>
                </a:lnTo>
                <a:cubicBezTo>
                  <a:pt x="481" y="745"/>
                  <a:pt x="513" y="714"/>
                  <a:pt x="513" y="675"/>
                </a:cubicBezTo>
                <a:lnTo>
                  <a:pt x="513" y="396"/>
                </a:lnTo>
                <a:cubicBezTo>
                  <a:pt x="513" y="357"/>
                  <a:pt x="481" y="326"/>
                  <a:pt x="443" y="326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78"/>
          <p:cNvSpPr/>
          <p:nvPr/>
        </p:nvSpPr>
        <p:spPr>
          <a:xfrm>
            <a:off x="10611193" y="4172795"/>
            <a:ext cx="377428" cy="281120"/>
          </a:xfrm>
          <a:custGeom>
            <a:rect b="b" l="l" r="r" t="t"/>
            <a:pathLst>
              <a:path extrusionOk="0" h="568" w="763">
                <a:moveTo>
                  <a:pt x="467" y="502"/>
                </a:moveTo>
                <a:lnTo>
                  <a:pt x="312" y="502"/>
                </a:lnTo>
                <a:lnTo>
                  <a:pt x="312" y="484"/>
                </a:lnTo>
                <a:lnTo>
                  <a:pt x="467" y="484"/>
                </a:lnTo>
                <a:lnTo>
                  <a:pt x="467" y="502"/>
                </a:lnTo>
                <a:close/>
                <a:moveTo>
                  <a:pt x="0" y="473"/>
                </a:moveTo>
                <a:lnTo>
                  <a:pt x="0" y="533"/>
                </a:lnTo>
                <a:cubicBezTo>
                  <a:pt x="107" y="568"/>
                  <a:pt x="737" y="549"/>
                  <a:pt x="763" y="533"/>
                </a:cubicBezTo>
                <a:lnTo>
                  <a:pt x="763" y="473"/>
                </a:lnTo>
                <a:lnTo>
                  <a:pt x="0" y="473"/>
                </a:lnTo>
                <a:close/>
                <a:moveTo>
                  <a:pt x="660" y="405"/>
                </a:moveTo>
                <a:lnTo>
                  <a:pt x="84" y="405"/>
                </a:lnTo>
                <a:lnTo>
                  <a:pt x="84" y="43"/>
                </a:lnTo>
                <a:lnTo>
                  <a:pt x="660" y="43"/>
                </a:lnTo>
                <a:lnTo>
                  <a:pt x="660" y="405"/>
                </a:lnTo>
                <a:close/>
                <a:moveTo>
                  <a:pt x="703" y="0"/>
                </a:moveTo>
                <a:lnTo>
                  <a:pt x="41" y="0"/>
                </a:lnTo>
                <a:lnTo>
                  <a:pt x="41" y="448"/>
                </a:lnTo>
                <a:lnTo>
                  <a:pt x="703" y="448"/>
                </a:lnTo>
                <a:lnTo>
                  <a:pt x="703" y="0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78"/>
          <p:cNvSpPr/>
          <p:nvPr/>
        </p:nvSpPr>
        <p:spPr>
          <a:xfrm>
            <a:off x="5561843" y="1757020"/>
            <a:ext cx="5686915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bee flying over a flower&#10;&#10;Description automatically generated with low confidence" id="1228" name="Google Shape;1228;p7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460" y="2204107"/>
            <a:ext cx="4176506" cy="2322512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pic>
      <p:pic>
        <p:nvPicPr>
          <p:cNvPr id="1229" name="Google Shape;122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6806" y="2909269"/>
            <a:ext cx="3568495" cy="3294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andscape, outdoor, grass, sky&#10;&#10;Description automatically generated" id="1230" name="Google Shape;1230;p78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14001" y="3341261"/>
            <a:ext cx="2894149" cy="161370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79"/>
          <p:cNvSpPr/>
          <p:nvPr/>
        </p:nvSpPr>
        <p:spPr>
          <a:xfrm>
            <a:off x="0" y="1066800"/>
            <a:ext cx="12192000" cy="499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79"/>
          <p:cNvSpPr/>
          <p:nvPr/>
        </p:nvSpPr>
        <p:spPr>
          <a:xfrm>
            <a:off x="-1" y="3341262"/>
            <a:ext cx="7208151" cy="2862079"/>
          </a:xfrm>
          <a:prstGeom prst="rect">
            <a:avLst/>
          </a:prstGeom>
          <a:solidFill>
            <a:srgbClr val="9FB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7" name="Google Shape;123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704" y="1580702"/>
            <a:ext cx="5149645" cy="475363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79"/>
          <p:cNvSpPr txBox="1"/>
          <p:nvPr/>
        </p:nvSpPr>
        <p:spPr>
          <a:xfrm>
            <a:off x="7695857" y="3011420"/>
            <a:ext cx="34083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000">
                <a:solidFill>
                  <a:srgbClr val="232A3F"/>
                </a:solidFill>
                <a:latin typeface="Roboto"/>
                <a:ea typeface="Roboto"/>
                <a:cs typeface="Roboto"/>
                <a:sym typeface="Roboto"/>
              </a:rPr>
              <a:t>MOCK UP</a:t>
            </a:r>
            <a:endParaRPr sz="4000">
              <a:solidFill>
                <a:srgbClr val="232A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9" name="Google Shape;1239;p79"/>
          <p:cNvSpPr/>
          <p:nvPr/>
        </p:nvSpPr>
        <p:spPr>
          <a:xfrm>
            <a:off x="7845598" y="4677796"/>
            <a:ext cx="1697009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0" name="Google Shape;1240;p79"/>
          <p:cNvSpPr/>
          <p:nvPr/>
        </p:nvSpPr>
        <p:spPr>
          <a:xfrm>
            <a:off x="10144693" y="4677796"/>
            <a:ext cx="1697009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1" name="Google Shape;1241;p79"/>
          <p:cNvSpPr/>
          <p:nvPr/>
        </p:nvSpPr>
        <p:spPr>
          <a:xfrm>
            <a:off x="8277756" y="4163423"/>
            <a:ext cx="255090" cy="372224"/>
          </a:xfrm>
          <a:custGeom>
            <a:rect b="b" l="l" r="r" t="t"/>
            <a:pathLst>
              <a:path extrusionOk="0" h="745" w="513">
                <a:moveTo>
                  <a:pt x="280" y="519"/>
                </a:moveTo>
                <a:lnTo>
                  <a:pt x="280" y="466"/>
                </a:lnTo>
                <a:cubicBezTo>
                  <a:pt x="280" y="453"/>
                  <a:pt x="269" y="442"/>
                  <a:pt x="256" y="442"/>
                </a:cubicBezTo>
                <a:cubicBezTo>
                  <a:pt x="243" y="442"/>
                  <a:pt x="233" y="453"/>
                  <a:pt x="233" y="466"/>
                </a:cubicBezTo>
                <a:lnTo>
                  <a:pt x="233" y="519"/>
                </a:lnTo>
                <a:cubicBezTo>
                  <a:pt x="219" y="527"/>
                  <a:pt x="210" y="542"/>
                  <a:pt x="210" y="559"/>
                </a:cubicBezTo>
                <a:cubicBezTo>
                  <a:pt x="210" y="585"/>
                  <a:pt x="231" y="605"/>
                  <a:pt x="256" y="605"/>
                </a:cubicBezTo>
                <a:cubicBezTo>
                  <a:pt x="282" y="605"/>
                  <a:pt x="303" y="585"/>
                  <a:pt x="303" y="559"/>
                </a:cubicBezTo>
                <a:cubicBezTo>
                  <a:pt x="303" y="542"/>
                  <a:pt x="294" y="527"/>
                  <a:pt x="280" y="519"/>
                </a:cubicBezTo>
                <a:close/>
                <a:moveTo>
                  <a:pt x="466" y="675"/>
                </a:moveTo>
                <a:cubicBezTo>
                  <a:pt x="466" y="688"/>
                  <a:pt x="456" y="699"/>
                  <a:pt x="443" y="699"/>
                </a:cubicBezTo>
                <a:lnTo>
                  <a:pt x="70" y="699"/>
                </a:lnTo>
                <a:cubicBezTo>
                  <a:pt x="57" y="699"/>
                  <a:pt x="47" y="688"/>
                  <a:pt x="47" y="675"/>
                </a:cubicBezTo>
                <a:lnTo>
                  <a:pt x="47" y="396"/>
                </a:lnTo>
                <a:cubicBezTo>
                  <a:pt x="47" y="383"/>
                  <a:pt x="57" y="372"/>
                  <a:pt x="70" y="372"/>
                </a:cubicBezTo>
                <a:lnTo>
                  <a:pt x="443" y="372"/>
                </a:lnTo>
                <a:cubicBezTo>
                  <a:pt x="456" y="372"/>
                  <a:pt x="466" y="383"/>
                  <a:pt x="466" y="396"/>
                </a:cubicBezTo>
                <a:lnTo>
                  <a:pt x="466" y="675"/>
                </a:lnTo>
                <a:close/>
                <a:moveTo>
                  <a:pt x="117" y="186"/>
                </a:moveTo>
                <a:cubicBezTo>
                  <a:pt x="117" y="109"/>
                  <a:pt x="179" y="46"/>
                  <a:pt x="256" y="46"/>
                </a:cubicBezTo>
                <a:cubicBezTo>
                  <a:pt x="333" y="46"/>
                  <a:pt x="396" y="109"/>
                  <a:pt x="396" y="186"/>
                </a:cubicBezTo>
                <a:lnTo>
                  <a:pt x="396" y="326"/>
                </a:lnTo>
                <a:lnTo>
                  <a:pt x="117" y="326"/>
                </a:lnTo>
                <a:lnTo>
                  <a:pt x="117" y="186"/>
                </a:lnTo>
                <a:close/>
                <a:moveTo>
                  <a:pt x="443" y="326"/>
                </a:moveTo>
                <a:lnTo>
                  <a:pt x="443" y="186"/>
                </a:lnTo>
                <a:cubicBezTo>
                  <a:pt x="443" y="83"/>
                  <a:pt x="359" y="0"/>
                  <a:pt x="256" y="0"/>
                </a:cubicBezTo>
                <a:cubicBezTo>
                  <a:pt x="154" y="0"/>
                  <a:pt x="70" y="83"/>
                  <a:pt x="70" y="186"/>
                </a:cubicBezTo>
                <a:lnTo>
                  <a:pt x="70" y="326"/>
                </a:lnTo>
                <a:cubicBezTo>
                  <a:pt x="31" y="326"/>
                  <a:pt x="0" y="357"/>
                  <a:pt x="0" y="396"/>
                </a:cubicBezTo>
                <a:lnTo>
                  <a:pt x="0" y="675"/>
                </a:lnTo>
                <a:cubicBezTo>
                  <a:pt x="0" y="714"/>
                  <a:pt x="31" y="745"/>
                  <a:pt x="70" y="745"/>
                </a:cubicBezTo>
                <a:lnTo>
                  <a:pt x="443" y="745"/>
                </a:lnTo>
                <a:cubicBezTo>
                  <a:pt x="481" y="745"/>
                  <a:pt x="513" y="714"/>
                  <a:pt x="513" y="675"/>
                </a:cubicBezTo>
                <a:lnTo>
                  <a:pt x="513" y="396"/>
                </a:lnTo>
                <a:cubicBezTo>
                  <a:pt x="513" y="357"/>
                  <a:pt x="481" y="326"/>
                  <a:pt x="443" y="326"/>
                </a:cubicBez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79"/>
          <p:cNvSpPr/>
          <p:nvPr/>
        </p:nvSpPr>
        <p:spPr>
          <a:xfrm>
            <a:off x="10611193" y="4172795"/>
            <a:ext cx="377428" cy="281120"/>
          </a:xfrm>
          <a:custGeom>
            <a:rect b="b" l="l" r="r" t="t"/>
            <a:pathLst>
              <a:path extrusionOk="0" h="568" w="763">
                <a:moveTo>
                  <a:pt x="467" y="502"/>
                </a:moveTo>
                <a:lnTo>
                  <a:pt x="312" y="502"/>
                </a:lnTo>
                <a:lnTo>
                  <a:pt x="312" y="484"/>
                </a:lnTo>
                <a:lnTo>
                  <a:pt x="467" y="484"/>
                </a:lnTo>
                <a:lnTo>
                  <a:pt x="467" y="502"/>
                </a:lnTo>
                <a:close/>
                <a:moveTo>
                  <a:pt x="0" y="473"/>
                </a:moveTo>
                <a:lnTo>
                  <a:pt x="0" y="533"/>
                </a:lnTo>
                <a:cubicBezTo>
                  <a:pt x="107" y="568"/>
                  <a:pt x="737" y="549"/>
                  <a:pt x="763" y="533"/>
                </a:cubicBezTo>
                <a:lnTo>
                  <a:pt x="763" y="473"/>
                </a:lnTo>
                <a:lnTo>
                  <a:pt x="0" y="473"/>
                </a:lnTo>
                <a:close/>
                <a:moveTo>
                  <a:pt x="660" y="405"/>
                </a:moveTo>
                <a:lnTo>
                  <a:pt x="84" y="405"/>
                </a:lnTo>
                <a:lnTo>
                  <a:pt x="84" y="43"/>
                </a:lnTo>
                <a:lnTo>
                  <a:pt x="660" y="43"/>
                </a:lnTo>
                <a:lnTo>
                  <a:pt x="660" y="405"/>
                </a:lnTo>
                <a:close/>
                <a:moveTo>
                  <a:pt x="703" y="0"/>
                </a:moveTo>
                <a:lnTo>
                  <a:pt x="41" y="0"/>
                </a:lnTo>
                <a:lnTo>
                  <a:pt x="41" y="448"/>
                </a:lnTo>
                <a:lnTo>
                  <a:pt x="703" y="448"/>
                </a:lnTo>
                <a:lnTo>
                  <a:pt x="703" y="0"/>
                </a:lnTo>
                <a:close/>
              </a:path>
            </a:pathLst>
          </a:custGeom>
          <a:solidFill>
            <a:srgbClr val="232A3F"/>
          </a:solidFill>
          <a:ln>
            <a:noFill/>
          </a:ln>
        </p:spPr>
        <p:txBody>
          <a:bodyPr anchorCtr="0" anchor="t" bIns="73025" lIns="146075" spcFirstLastPara="1" rIns="146075" wrap="square" tIns="73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7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79"/>
          <p:cNvSpPr/>
          <p:nvPr/>
        </p:nvSpPr>
        <p:spPr>
          <a:xfrm>
            <a:off x="5561843" y="1757020"/>
            <a:ext cx="5686915" cy="459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Placeholder text</a:t>
            </a:r>
            <a:endParaRPr sz="140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4" name="Google Shape;1244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6806" y="2909269"/>
            <a:ext cx="3568495" cy="3294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79"/>
          <p:cNvSpPr/>
          <p:nvPr>
            <p:ph idx="2" type="pic"/>
          </p:nvPr>
        </p:nvSpPr>
        <p:spPr>
          <a:xfrm>
            <a:off x="839460" y="2204107"/>
            <a:ext cx="4176506" cy="2322512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246" name="Google Shape;1246;p79"/>
          <p:cNvSpPr/>
          <p:nvPr>
            <p:ph idx="3" type="pic"/>
          </p:nvPr>
        </p:nvSpPr>
        <p:spPr>
          <a:xfrm>
            <a:off x="4314001" y="3341261"/>
            <a:ext cx="2894149" cy="161370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nowy mountain with trees&#10;&#10;Description automatically generated" id="1251" name="Google Shape;1251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ody of water with mountains in the background&#10;&#10;Description automatically generated" id="1256" name="Google Shape;1256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th with pink flowers&#10;&#10;Description automatically generated" id="1261" name="Google Shape;1261;p8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each with waves and a sunset&#10;&#10;Description automatically generated" id="1266" name="Google Shape;1266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ield of flowers in a valley&#10;&#10;Description automatically generated" id="1271" name="Google Shape;1271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th leading to a lake with purple flowers&#10;&#10;Description automatically generated" id="1276" name="Google Shape;1276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roon Bells surrounded by mountains&#10;&#10;Description automatically generated" id="1281" name="Google Shape;1281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background with a logo&#10;&#10;Description automatically generated" id="1286" name="Google Shape;1286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leaf on a green background&#10;&#10;Description automatically generated" id="1291" name="Google Shape;1291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Google Shape;1296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89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/>
          <p:nvPr/>
        </p:nvSpPr>
        <p:spPr>
          <a:xfrm>
            <a:off x="1043610" y="1331843"/>
            <a:ext cx="4532243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TITLE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GOES </a:t>
            </a:r>
            <a:b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1302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90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" name="Google Shape;1308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91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92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93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oogle Shape;1326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94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Google Shape;1332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95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96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9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97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9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98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9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99"/>
          <p:cNvSpPr txBox="1"/>
          <p:nvPr/>
        </p:nvSpPr>
        <p:spPr>
          <a:xfrm>
            <a:off x="1043610" y="2998113"/>
            <a:ext cx="4532243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5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2019-08-28T03:16:57Z</dcterms:created>
  <dc:creator>rahmadfathurizqi@gmail.com</dc:creator>
</cp:coreProperties>
</file>